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287000" cx="13716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747775"/>
          </p15:clr>
        </p15:guide>
        <p15:guide id="2" pos="432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432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467563" y="1489150"/>
            <a:ext cx="12780900" cy="4105200"/>
          </a:xfrm>
          <a:prstGeom prst="rect">
            <a:avLst/>
          </a:prstGeom>
        </p:spPr>
        <p:txBody>
          <a:bodyPr anchorCtr="0" anchor="b" bIns="152375" lIns="152375" spcFirstLastPara="1" rIns="152375" wrap="square" tIns="152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1pPr>
            <a:lvl2pPr lvl="1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2pPr>
            <a:lvl3pPr lvl="2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3pPr>
            <a:lvl4pPr lvl="3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4pPr>
            <a:lvl5pPr lvl="4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5pPr>
            <a:lvl6pPr lvl="5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6pPr>
            <a:lvl7pPr lvl="6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7pPr>
            <a:lvl8pPr lvl="7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8pPr>
            <a:lvl9pPr lvl="8" algn="ctr"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467550" y="5668250"/>
            <a:ext cx="12780900" cy="15852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467550" y="2212250"/>
            <a:ext cx="12780900" cy="3927000"/>
          </a:xfrm>
          <a:prstGeom prst="rect">
            <a:avLst/>
          </a:prstGeom>
        </p:spPr>
        <p:txBody>
          <a:bodyPr anchorCtr="0" anchor="b" bIns="152375" lIns="152375" spcFirstLastPara="1" rIns="152375" wrap="square" tIns="152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2pPr>
            <a:lvl3pPr lvl="2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3pPr>
            <a:lvl4pPr lvl="3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4pPr>
            <a:lvl5pPr lvl="4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5pPr>
            <a:lvl6pPr lvl="5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6pPr>
            <a:lvl7pPr lvl="6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7pPr>
            <a:lvl8pPr lvl="7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8pPr>
            <a:lvl9pPr lvl="8" algn="ctr">
              <a:spcBef>
                <a:spcPts val="0"/>
              </a:spcBef>
              <a:spcAft>
                <a:spcPts val="0"/>
              </a:spcAft>
              <a:buSzPts val="20000"/>
              <a:buNone/>
              <a:defRPr sz="20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467550" y="6304450"/>
            <a:ext cx="12780900" cy="26016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indent="-419100" lvl="0" marL="457200" algn="ctr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indent="-374650" lvl="1" marL="91440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indent="-374650" lvl="2" marL="137160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indent="-374650" lvl="3" marL="18288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indent="-374650" lvl="4" marL="228600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indent="-374650" lvl="5" marL="274320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indent="-374650" lvl="6" marL="32004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indent="-374650" lvl="7" marL="3657600" algn="ctr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indent="-374650" lvl="8" marL="4114800" algn="ctr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67550" y="4301700"/>
            <a:ext cx="12780900" cy="16836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467550" y="2304950"/>
            <a:ext cx="12780900" cy="68328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indent="-374650" lvl="1" marL="91440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indent="-374650" lvl="2" marL="137160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indent="-374650" lvl="3" marL="18288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indent="-374650" lvl="4" marL="228600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indent="-374650" lvl="5" marL="274320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indent="-374650" lvl="6" marL="32004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indent="-374650" lvl="7" marL="365760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indent="-374650" lvl="8" marL="411480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467550" y="2304950"/>
            <a:ext cx="5999700" cy="68328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248600" y="2304950"/>
            <a:ext cx="5999700" cy="68328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7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467550" y="1111200"/>
            <a:ext cx="4212000" cy="1511400"/>
          </a:xfrm>
          <a:prstGeom prst="rect">
            <a:avLst/>
          </a:prstGeom>
        </p:spPr>
        <p:txBody>
          <a:bodyPr anchorCtr="0" anchor="b" bIns="152375" lIns="152375" spcFirstLastPara="1" rIns="152375" wrap="square" tIns="152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467550" y="2779200"/>
            <a:ext cx="4212000" cy="63588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indent="-355600" lvl="0" marL="4572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55600" lvl="1" marL="9144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indent="-355600" lvl="2" marL="1371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735375" y="900300"/>
            <a:ext cx="9551700" cy="81816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858000" y="-250"/>
            <a:ext cx="6858000" cy="10287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52375" lIns="152375" spcFirstLastPara="1" rIns="152375" wrap="square" tIns="1523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98250" y="2466350"/>
            <a:ext cx="6067800" cy="2964600"/>
          </a:xfrm>
          <a:prstGeom prst="rect">
            <a:avLst/>
          </a:prstGeom>
        </p:spPr>
        <p:txBody>
          <a:bodyPr anchorCtr="0" anchor="b" bIns="152375" lIns="152375" spcFirstLastPara="1" rIns="152375" wrap="square" tIns="15237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98250" y="5606150"/>
            <a:ext cx="6067800" cy="2470200"/>
          </a:xfrm>
          <a:prstGeom prst="rect">
            <a:avLst/>
          </a:prstGeom>
        </p:spPr>
        <p:txBody>
          <a:bodyPr anchorCtr="0" anchor="t" bIns="152375" lIns="152375" spcFirstLastPara="1" rIns="152375" wrap="square" tIns="15237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7409250" y="1448150"/>
            <a:ext cx="5755500" cy="7390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/>
            </a:lvl1pPr>
            <a:lvl2pPr indent="-374650" lvl="1" marL="91440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2pPr>
            <a:lvl3pPr indent="-374650" lvl="2" marL="137160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3pPr>
            <a:lvl4pPr indent="-374650" lvl="3" marL="18288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4pPr>
            <a:lvl5pPr indent="-374650" lvl="4" marL="228600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5pPr>
            <a:lvl6pPr indent="-374650" lvl="5" marL="274320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6pPr>
            <a:lvl7pPr indent="-374650" lvl="6" marL="32004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7pPr>
            <a:lvl8pPr indent="-374650" lvl="7" marL="3657600">
              <a:spcBef>
                <a:spcPts val="0"/>
              </a:spcBef>
              <a:spcAft>
                <a:spcPts val="0"/>
              </a:spcAft>
              <a:buSzPts val="2300"/>
              <a:buChar char="○"/>
              <a:defRPr/>
            </a:lvl8pPr>
            <a:lvl9pPr indent="-374650" lvl="8" marL="4114800">
              <a:spcBef>
                <a:spcPts val="0"/>
              </a:spcBef>
              <a:spcAft>
                <a:spcPts val="0"/>
              </a:spcAft>
              <a:buSzPts val="23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67550" y="8461150"/>
            <a:ext cx="8998200" cy="1210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67550" y="890050"/>
            <a:ext cx="12780900" cy="11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52375" lIns="152375" spcFirstLastPara="1" rIns="152375" wrap="square" tIns="15237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  <a:defRPr sz="4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67550" y="2304950"/>
            <a:ext cx="127809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52375" lIns="152375" spcFirstLastPara="1" rIns="152375" wrap="square" tIns="152375">
            <a:normAutofit/>
          </a:bodyPr>
          <a:lstStyle>
            <a:lvl1pPr indent="-4191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Char char="●"/>
              <a:defRPr sz="3000">
                <a:solidFill>
                  <a:schemeClr val="dk2"/>
                </a:solidFill>
              </a:defRPr>
            </a:lvl1pPr>
            <a:lvl2pPr indent="-3746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2pPr>
            <a:lvl3pPr indent="-3746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3pPr>
            <a:lvl4pPr indent="-3746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4pPr>
            <a:lvl5pPr indent="-3746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5pPr>
            <a:lvl6pPr indent="-3746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6pPr>
            <a:lvl7pPr indent="-3746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7pPr>
            <a:lvl8pPr indent="-3746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○"/>
              <a:defRPr sz="2300">
                <a:solidFill>
                  <a:schemeClr val="dk2"/>
                </a:solidFill>
              </a:defRPr>
            </a:lvl8pPr>
            <a:lvl9pPr indent="-3746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■"/>
              <a:defRPr sz="23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2708687" y="9326434"/>
            <a:ext cx="8229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52375" lIns="152375" spcFirstLastPara="1" rIns="152375" wrap="square" tIns="152375">
            <a:normAutofit/>
          </a:bodyPr>
          <a:lstStyle>
            <a:lvl1pPr lvl="0" algn="r">
              <a:buNone/>
              <a:defRPr sz="1700">
                <a:solidFill>
                  <a:schemeClr val="dk2"/>
                </a:solidFill>
              </a:defRPr>
            </a:lvl1pPr>
            <a:lvl2pPr lvl="1" algn="r">
              <a:buNone/>
              <a:defRPr sz="1700">
                <a:solidFill>
                  <a:schemeClr val="dk2"/>
                </a:solidFill>
              </a:defRPr>
            </a:lvl2pPr>
            <a:lvl3pPr lvl="2" algn="r">
              <a:buNone/>
              <a:defRPr sz="1700">
                <a:solidFill>
                  <a:schemeClr val="dk2"/>
                </a:solidFill>
              </a:defRPr>
            </a:lvl3pPr>
            <a:lvl4pPr lvl="3" algn="r">
              <a:buNone/>
              <a:defRPr sz="1700">
                <a:solidFill>
                  <a:schemeClr val="dk2"/>
                </a:solidFill>
              </a:defRPr>
            </a:lvl4pPr>
            <a:lvl5pPr lvl="4" algn="r">
              <a:buNone/>
              <a:defRPr sz="1700">
                <a:solidFill>
                  <a:schemeClr val="dk2"/>
                </a:solidFill>
              </a:defRPr>
            </a:lvl5pPr>
            <a:lvl6pPr lvl="5" algn="r">
              <a:buNone/>
              <a:defRPr sz="1700">
                <a:solidFill>
                  <a:schemeClr val="dk2"/>
                </a:solidFill>
              </a:defRPr>
            </a:lvl6pPr>
            <a:lvl7pPr lvl="6" algn="r">
              <a:buNone/>
              <a:defRPr sz="1700">
                <a:solidFill>
                  <a:schemeClr val="dk2"/>
                </a:solidFill>
              </a:defRPr>
            </a:lvl7pPr>
            <a:lvl8pPr lvl="7" algn="r">
              <a:buNone/>
              <a:defRPr sz="1700">
                <a:solidFill>
                  <a:schemeClr val="dk2"/>
                </a:solidFill>
              </a:defRPr>
            </a:lvl8pPr>
            <a:lvl9pPr lvl="8" algn="r">
              <a:buNone/>
              <a:defRPr sz="17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5"/>
            <a:ext cx="13716000" cy="102616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085400" y="3633696"/>
            <a:ext cx="115452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2700">
                <a:solidFill>
                  <a:srgbClr val="434343"/>
                </a:solidFill>
                <a:latin typeface="Noto Sans KR"/>
                <a:ea typeface="Noto Sans KR"/>
                <a:cs typeface="Noto Sans KR"/>
                <a:sym typeface="Noto Sans KR"/>
              </a:rPr>
              <a:t>본 상품은 현재 ####(변경가능영역)로 인하여 배송이 다소 지연될 수 있습니다.</a:t>
            </a:r>
            <a:endParaRPr sz="2700">
              <a:solidFill>
                <a:srgbClr val="434343"/>
              </a:solidFill>
              <a:latin typeface="Noto Sans KR"/>
              <a:ea typeface="Noto Sans KR"/>
              <a:cs typeface="Noto Sans KR"/>
              <a:sym typeface="Noto Sans KR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2700">
                <a:solidFill>
                  <a:srgbClr val="434343"/>
                </a:solidFill>
                <a:latin typeface="Noto Sans KR"/>
                <a:ea typeface="Noto Sans KR"/>
                <a:cs typeface="Noto Sans KR"/>
                <a:sym typeface="Noto Sans KR"/>
              </a:rPr>
              <a:t>고객님의 너그러운 양해 부탁드리며, 주문 시 유의해주시기 바랍니다.</a:t>
            </a:r>
            <a:endParaRPr sz="2700">
              <a:solidFill>
                <a:srgbClr val="434343"/>
              </a:solidFill>
              <a:latin typeface="Noto Sans KR"/>
              <a:ea typeface="Noto Sans KR"/>
              <a:cs typeface="Noto Sans KR"/>
              <a:sym typeface="Noto Sans KR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" sz="2700">
                <a:solidFill>
                  <a:srgbClr val="434343"/>
                </a:solidFill>
                <a:latin typeface="Noto Sans KR"/>
                <a:ea typeface="Noto Sans KR"/>
                <a:cs typeface="Noto Sans KR"/>
                <a:sym typeface="Noto Sans KR"/>
              </a:rPr>
              <a:t>최대한 빠른 배송이 될 수 있도록 최선을 다하겠습니다.</a:t>
            </a:r>
            <a:endParaRPr sz="1300">
              <a:latin typeface="Noto Sans KR"/>
              <a:ea typeface="Noto Sans KR"/>
              <a:cs typeface="Noto Sans KR"/>
              <a:sym typeface="Noto Sans K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