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3716000" cy="10160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200">
          <p15:clr>
            <a:srgbClr val="747775"/>
          </p15:clr>
        </p15:guide>
        <p15:guide id="2" pos="432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644" y="84"/>
      </p:cViewPr>
      <p:guideLst>
        <p:guide orient="horz" pos="3200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14734" y="685800"/>
            <a:ext cx="4629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685800"/>
            <a:ext cx="46291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67563" y="1470765"/>
            <a:ext cx="12780900" cy="4054500"/>
          </a:xfrm>
          <a:prstGeom prst="rect">
            <a:avLst/>
          </a:prstGeom>
        </p:spPr>
        <p:txBody>
          <a:bodyPr spcFirstLastPara="1" wrap="square" lIns="151625" tIns="151625" rIns="151625" bIns="1516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1pPr>
            <a:lvl2pPr lvl="1" algn="ctr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2pPr>
            <a:lvl3pPr lvl="2" algn="ctr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3pPr>
            <a:lvl4pPr lvl="3" algn="ctr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4pPr>
            <a:lvl5pPr lvl="4" algn="ctr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5pPr>
            <a:lvl6pPr lvl="5" algn="ctr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6pPr>
            <a:lvl7pPr lvl="6" algn="ctr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7pPr>
            <a:lvl8pPr lvl="7" algn="ctr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8pPr>
            <a:lvl9pPr lvl="8" algn="ctr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67550" y="5598272"/>
            <a:ext cx="12780900" cy="1565700"/>
          </a:xfrm>
          <a:prstGeom prst="rect">
            <a:avLst/>
          </a:prstGeom>
        </p:spPr>
        <p:txBody>
          <a:bodyPr spcFirstLastPara="1" wrap="square" lIns="151625" tIns="151625" rIns="151625" bIns="1516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2708687" y="9211292"/>
            <a:ext cx="822900" cy="777600"/>
          </a:xfrm>
          <a:prstGeom prst="rect">
            <a:avLst/>
          </a:prstGeom>
        </p:spPr>
        <p:txBody>
          <a:bodyPr spcFirstLastPara="1" wrap="square" lIns="151625" tIns="151625" rIns="151625" bIns="1516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67550" y="2184938"/>
            <a:ext cx="12780900" cy="3878400"/>
          </a:xfrm>
          <a:prstGeom prst="rect">
            <a:avLst/>
          </a:prstGeom>
        </p:spPr>
        <p:txBody>
          <a:bodyPr spcFirstLastPara="1" wrap="square" lIns="151625" tIns="151625" rIns="151625" bIns="1516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9900"/>
              <a:buNone/>
              <a:defRPr sz="1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9900"/>
              <a:buNone/>
              <a:defRPr sz="1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9900"/>
              <a:buNone/>
              <a:defRPr sz="1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9900"/>
              <a:buNone/>
              <a:defRPr sz="1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9900"/>
              <a:buNone/>
              <a:defRPr sz="1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9900"/>
              <a:buNone/>
              <a:defRPr sz="1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9900"/>
              <a:buNone/>
              <a:defRPr sz="1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9900"/>
              <a:buNone/>
              <a:defRPr sz="1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9900"/>
              <a:buNone/>
              <a:defRPr sz="1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67550" y="6226617"/>
            <a:ext cx="12780900" cy="2569500"/>
          </a:xfrm>
          <a:prstGeom prst="rect">
            <a:avLst/>
          </a:prstGeom>
        </p:spPr>
        <p:txBody>
          <a:bodyPr spcFirstLastPara="1" wrap="square" lIns="151625" tIns="151625" rIns="151625" bIns="151625" anchor="t" anchorCtr="0">
            <a:normAutofit/>
          </a:bodyPr>
          <a:lstStyle>
            <a:lvl1pPr marL="457200" lvl="0" indent="-419100" algn="ctr">
              <a:spcBef>
                <a:spcPts val="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74650" algn="ctr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2pPr>
            <a:lvl3pPr marL="1371600" lvl="2" indent="-374650" algn="ctr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3pPr>
            <a:lvl4pPr marL="1828800" lvl="3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4pPr>
            <a:lvl5pPr marL="2286000" lvl="4" indent="-374650" algn="ctr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5pPr>
            <a:lvl6pPr marL="2743200" lvl="5" indent="-374650" algn="ctr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6pPr>
            <a:lvl7pPr marL="3200400" lvl="6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7pPr>
            <a:lvl8pPr marL="3657600" lvl="7" indent="-374650" algn="ctr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8pPr>
            <a:lvl9pPr marL="4114800" lvl="8" indent="-374650" algn="ctr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2708687" y="9211292"/>
            <a:ext cx="822900" cy="777600"/>
          </a:xfrm>
          <a:prstGeom prst="rect">
            <a:avLst/>
          </a:prstGeom>
        </p:spPr>
        <p:txBody>
          <a:bodyPr spcFirstLastPara="1" wrap="square" lIns="151625" tIns="151625" rIns="151625" bIns="1516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2708687" y="9211292"/>
            <a:ext cx="822900" cy="777600"/>
          </a:xfrm>
          <a:prstGeom prst="rect">
            <a:avLst/>
          </a:prstGeom>
        </p:spPr>
        <p:txBody>
          <a:bodyPr spcFirstLastPara="1" wrap="square" lIns="151625" tIns="151625" rIns="151625" bIns="1516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67550" y="4248593"/>
            <a:ext cx="12780900" cy="1662900"/>
          </a:xfrm>
          <a:prstGeom prst="rect">
            <a:avLst/>
          </a:prstGeom>
        </p:spPr>
        <p:txBody>
          <a:bodyPr spcFirstLastPara="1" wrap="square" lIns="151625" tIns="151625" rIns="151625" bIns="1516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2708687" y="9211292"/>
            <a:ext cx="822900" cy="777600"/>
          </a:xfrm>
          <a:prstGeom prst="rect">
            <a:avLst/>
          </a:prstGeom>
        </p:spPr>
        <p:txBody>
          <a:bodyPr spcFirstLastPara="1" wrap="square" lIns="151625" tIns="151625" rIns="151625" bIns="1516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67550" y="879062"/>
            <a:ext cx="12780900" cy="1131300"/>
          </a:xfrm>
          <a:prstGeom prst="rect">
            <a:avLst/>
          </a:prstGeom>
        </p:spPr>
        <p:txBody>
          <a:bodyPr spcFirstLastPara="1" wrap="square" lIns="151625" tIns="151625" rIns="151625" bIns="1516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67550" y="2276494"/>
            <a:ext cx="12780900" cy="6748500"/>
          </a:xfrm>
          <a:prstGeom prst="rect">
            <a:avLst/>
          </a:prstGeom>
        </p:spPr>
        <p:txBody>
          <a:bodyPr spcFirstLastPara="1" wrap="square" lIns="151625" tIns="151625" rIns="151625" bIns="151625" anchor="t" anchorCtr="0">
            <a:normAutofit/>
          </a:bodyPr>
          <a:lstStyle>
            <a:lvl1pPr marL="457200" lvl="0" indent="-419100">
              <a:spcBef>
                <a:spcPts val="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2pPr>
            <a:lvl3pPr marL="1371600" lvl="2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3pPr>
            <a:lvl4pPr marL="1828800" lvl="3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4pPr>
            <a:lvl5pPr marL="2286000" lvl="4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5pPr>
            <a:lvl6pPr marL="2743200" lvl="5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6pPr>
            <a:lvl7pPr marL="3200400" lvl="6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7pPr>
            <a:lvl8pPr marL="3657600" lvl="7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8pPr>
            <a:lvl9pPr marL="4114800" lvl="8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2708687" y="9211292"/>
            <a:ext cx="822900" cy="777600"/>
          </a:xfrm>
          <a:prstGeom prst="rect">
            <a:avLst/>
          </a:prstGeom>
        </p:spPr>
        <p:txBody>
          <a:bodyPr spcFirstLastPara="1" wrap="square" lIns="151625" tIns="151625" rIns="151625" bIns="1516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67550" y="879062"/>
            <a:ext cx="12780900" cy="1131300"/>
          </a:xfrm>
          <a:prstGeom prst="rect">
            <a:avLst/>
          </a:prstGeom>
        </p:spPr>
        <p:txBody>
          <a:bodyPr spcFirstLastPara="1" wrap="square" lIns="151625" tIns="151625" rIns="151625" bIns="1516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67550" y="2276494"/>
            <a:ext cx="5999700" cy="6748500"/>
          </a:xfrm>
          <a:prstGeom prst="rect">
            <a:avLst/>
          </a:prstGeom>
        </p:spPr>
        <p:txBody>
          <a:bodyPr spcFirstLastPara="1" wrap="square" lIns="151625" tIns="151625" rIns="151625" bIns="151625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7248600" y="2276494"/>
            <a:ext cx="5999700" cy="6748500"/>
          </a:xfrm>
          <a:prstGeom prst="rect">
            <a:avLst/>
          </a:prstGeom>
        </p:spPr>
        <p:txBody>
          <a:bodyPr spcFirstLastPara="1" wrap="square" lIns="151625" tIns="151625" rIns="151625" bIns="151625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2708687" y="9211292"/>
            <a:ext cx="822900" cy="777600"/>
          </a:xfrm>
          <a:prstGeom prst="rect">
            <a:avLst/>
          </a:prstGeom>
        </p:spPr>
        <p:txBody>
          <a:bodyPr spcFirstLastPara="1" wrap="square" lIns="151625" tIns="151625" rIns="151625" bIns="1516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67550" y="879062"/>
            <a:ext cx="12780900" cy="1131300"/>
          </a:xfrm>
          <a:prstGeom prst="rect">
            <a:avLst/>
          </a:prstGeom>
        </p:spPr>
        <p:txBody>
          <a:bodyPr spcFirstLastPara="1" wrap="square" lIns="151625" tIns="151625" rIns="151625" bIns="1516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2708687" y="9211292"/>
            <a:ext cx="822900" cy="777600"/>
          </a:xfrm>
          <a:prstGeom prst="rect">
            <a:avLst/>
          </a:prstGeom>
        </p:spPr>
        <p:txBody>
          <a:bodyPr spcFirstLastPara="1" wrap="square" lIns="151625" tIns="151625" rIns="151625" bIns="1516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67550" y="1097481"/>
            <a:ext cx="4212000" cy="1492800"/>
          </a:xfrm>
          <a:prstGeom prst="rect">
            <a:avLst/>
          </a:prstGeom>
        </p:spPr>
        <p:txBody>
          <a:bodyPr spcFirstLastPara="1" wrap="square" lIns="151625" tIns="151625" rIns="151625" bIns="1516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67550" y="2744889"/>
            <a:ext cx="4212000" cy="6280200"/>
          </a:xfrm>
          <a:prstGeom prst="rect">
            <a:avLst/>
          </a:prstGeom>
        </p:spPr>
        <p:txBody>
          <a:bodyPr spcFirstLastPara="1" wrap="square" lIns="151625" tIns="151625" rIns="151625" bIns="151625" anchor="t" anchorCtr="0">
            <a:normAutofit/>
          </a:bodyPr>
          <a:lstStyle>
            <a:lvl1pPr marL="457200" lvl="0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2708687" y="9211292"/>
            <a:ext cx="822900" cy="777600"/>
          </a:xfrm>
          <a:prstGeom prst="rect">
            <a:avLst/>
          </a:prstGeom>
        </p:spPr>
        <p:txBody>
          <a:bodyPr spcFirstLastPara="1" wrap="square" lIns="151625" tIns="151625" rIns="151625" bIns="1516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735375" y="889185"/>
            <a:ext cx="9551700" cy="8080500"/>
          </a:xfrm>
          <a:prstGeom prst="rect">
            <a:avLst/>
          </a:prstGeom>
        </p:spPr>
        <p:txBody>
          <a:bodyPr spcFirstLastPara="1" wrap="square" lIns="151625" tIns="151625" rIns="151625" bIns="1516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2708687" y="9211292"/>
            <a:ext cx="822900" cy="777600"/>
          </a:xfrm>
          <a:prstGeom prst="rect">
            <a:avLst/>
          </a:prstGeom>
        </p:spPr>
        <p:txBody>
          <a:bodyPr spcFirstLastPara="1" wrap="square" lIns="151625" tIns="151625" rIns="151625" bIns="1516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858000" y="-247"/>
            <a:ext cx="6858000" cy="10160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51625" tIns="151625" rIns="151625" bIns="1516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98250" y="2435901"/>
            <a:ext cx="6067800" cy="2928000"/>
          </a:xfrm>
          <a:prstGeom prst="rect">
            <a:avLst/>
          </a:prstGeom>
        </p:spPr>
        <p:txBody>
          <a:bodyPr spcFirstLastPara="1" wrap="square" lIns="151625" tIns="151625" rIns="151625" bIns="1516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98250" y="5536938"/>
            <a:ext cx="6067800" cy="2439600"/>
          </a:xfrm>
          <a:prstGeom prst="rect">
            <a:avLst/>
          </a:prstGeom>
        </p:spPr>
        <p:txBody>
          <a:bodyPr spcFirstLastPara="1" wrap="square" lIns="151625" tIns="151625" rIns="151625" bIns="1516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7409250" y="1430272"/>
            <a:ext cx="5755500" cy="7299000"/>
          </a:xfrm>
          <a:prstGeom prst="rect">
            <a:avLst/>
          </a:prstGeom>
        </p:spPr>
        <p:txBody>
          <a:bodyPr spcFirstLastPara="1" wrap="square" lIns="151625" tIns="151625" rIns="151625" bIns="151625" anchor="ctr" anchorCtr="0">
            <a:normAutofit/>
          </a:bodyPr>
          <a:lstStyle>
            <a:lvl1pPr marL="457200" lvl="0" indent="-419100">
              <a:spcBef>
                <a:spcPts val="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2pPr>
            <a:lvl3pPr marL="1371600" lvl="2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3pPr>
            <a:lvl4pPr marL="1828800" lvl="3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4pPr>
            <a:lvl5pPr marL="2286000" lvl="4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5pPr>
            <a:lvl6pPr marL="2743200" lvl="5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6pPr>
            <a:lvl7pPr marL="3200400" lvl="6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7pPr>
            <a:lvl8pPr marL="3657600" lvl="7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8pPr>
            <a:lvl9pPr marL="4114800" lvl="8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2708687" y="9211292"/>
            <a:ext cx="822900" cy="777600"/>
          </a:xfrm>
          <a:prstGeom prst="rect">
            <a:avLst/>
          </a:prstGeom>
        </p:spPr>
        <p:txBody>
          <a:bodyPr spcFirstLastPara="1" wrap="square" lIns="151625" tIns="151625" rIns="151625" bIns="1516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67550" y="8356691"/>
            <a:ext cx="8998200" cy="1195200"/>
          </a:xfrm>
          <a:prstGeom prst="rect">
            <a:avLst/>
          </a:prstGeom>
        </p:spPr>
        <p:txBody>
          <a:bodyPr spcFirstLastPara="1" wrap="square" lIns="151625" tIns="151625" rIns="151625" bIns="1516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2708687" y="9211292"/>
            <a:ext cx="822900" cy="777600"/>
          </a:xfrm>
          <a:prstGeom prst="rect">
            <a:avLst/>
          </a:prstGeom>
        </p:spPr>
        <p:txBody>
          <a:bodyPr spcFirstLastPara="1" wrap="square" lIns="151625" tIns="151625" rIns="151625" bIns="1516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67550" y="879062"/>
            <a:ext cx="12780900" cy="11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1625" tIns="151625" rIns="151625" bIns="1516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67550" y="2276494"/>
            <a:ext cx="12780900" cy="67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1625" tIns="151625" rIns="151625" bIns="151625" anchor="t" anchorCtr="0">
            <a:normAutofit/>
          </a:bodyPr>
          <a:lstStyle>
            <a:lvl1pPr marL="457200" lvl="0" indent="-4191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Char char="●"/>
              <a:defRPr sz="3000">
                <a:solidFill>
                  <a:schemeClr val="dk2"/>
                </a:solidFill>
              </a:defRPr>
            </a:lvl1pPr>
            <a:lvl2pPr marL="914400" lvl="1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○"/>
              <a:defRPr sz="2300">
                <a:solidFill>
                  <a:schemeClr val="dk2"/>
                </a:solidFill>
              </a:defRPr>
            </a:lvl2pPr>
            <a:lvl3pPr marL="1371600" lvl="2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  <a:defRPr sz="2300">
                <a:solidFill>
                  <a:schemeClr val="dk2"/>
                </a:solidFill>
              </a:defRPr>
            </a:lvl3pPr>
            <a:lvl4pPr marL="1828800" lvl="3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4pPr>
            <a:lvl5pPr marL="2286000" lvl="4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○"/>
              <a:defRPr sz="2300">
                <a:solidFill>
                  <a:schemeClr val="dk2"/>
                </a:solidFill>
              </a:defRPr>
            </a:lvl5pPr>
            <a:lvl6pPr marL="2743200" lvl="5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  <a:defRPr sz="2300">
                <a:solidFill>
                  <a:schemeClr val="dk2"/>
                </a:solidFill>
              </a:defRPr>
            </a:lvl6pPr>
            <a:lvl7pPr marL="3200400" lvl="6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7pPr>
            <a:lvl8pPr marL="3657600" lvl="7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○"/>
              <a:defRPr sz="2300">
                <a:solidFill>
                  <a:schemeClr val="dk2"/>
                </a:solidFill>
              </a:defRPr>
            </a:lvl8pPr>
            <a:lvl9pPr marL="4114800" lvl="8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  <a:defRPr sz="23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2708687" y="9211292"/>
            <a:ext cx="822900" cy="7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1625" tIns="151625" rIns="151625" bIns="151625" anchor="ctr" anchorCtr="0">
            <a:normAutofit/>
          </a:bodyPr>
          <a:lstStyle>
            <a:lvl1pPr lvl="0" algn="r">
              <a:buNone/>
              <a:defRPr sz="1700">
                <a:solidFill>
                  <a:schemeClr val="dk2"/>
                </a:solidFill>
              </a:defRPr>
            </a:lvl1pPr>
            <a:lvl2pPr lvl="1" algn="r">
              <a:buNone/>
              <a:defRPr sz="1700">
                <a:solidFill>
                  <a:schemeClr val="dk2"/>
                </a:solidFill>
              </a:defRPr>
            </a:lvl2pPr>
            <a:lvl3pPr lvl="2" algn="r">
              <a:buNone/>
              <a:defRPr sz="1700">
                <a:solidFill>
                  <a:schemeClr val="dk2"/>
                </a:solidFill>
              </a:defRPr>
            </a:lvl3pPr>
            <a:lvl4pPr lvl="3" algn="r">
              <a:buNone/>
              <a:defRPr sz="1700">
                <a:solidFill>
                  <a:schemeClr val="dk2"/>
                </a:solidFill>
              </a:defRPr>
            </a:lvl4pPr>
            <a:lvl5pPr lvl="4" algn="r">
              <a:buNone/>
              <a:defRPr sz="1700">
                <a:solidFill>
                  <a:schemeClr val="dk2"/>
                </a:solidFill>
              </a:defRPr>
            </a:lvl5pPr>
            <a:lvl6pPr lvl="5" algn="r">
              <a:buNone/>
              <a:defRPr sz="1700">
                <a:solidFill>
                  <a:schemeClr val="dk2"/>
                </a:solidFill>
              </a:defRPr>
            </a:lvl6pPr>
            <a:lvl7pPr lvl="6" algn="r">
              <a:buNone/>
              <a:defRPr sz="1700">
                <a:solidFill>
                  <a:schemeClr val="dk2"/>
                </a:solidFill>
              </a:defRPr>
            </a:lvl7pPr>
            <a:lvl8pPr lvl="7" algn="r">
              <a:buNone/>
              <a:defRPr sz="1700">
                <a:solidFill>
                  <a:schemeClr val="dk2"/>
                </a:solidFill>
              </a:defRPr>
            </a:lvl8pPr>
            <a:lvl9pPr lvl="8" algn="r">
              <a:buNone/>
              <a:defRPr sz="17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6350"/>
            <a:ext cx="13716000" cy="101727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103700" y="5679916"/>
            <a:ext cx="5508600" cy="155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0" b="1" dirty="0">
                <a:solidFill>
                  <a:srgbClr val="34C5F0"/>
                </a:solidFill>
                <a:latin typeface="Noto Sans KR"/>
                <a:ea typeface="Noto Sans KR"/>
                <a:cs typeface="Noto Sans KR"/>
                <a:sym typeface="Noto Sans KR"/>
              </a:rPr>
              <a:t>7. </a:t>
            </a:r>
            <a:r>
              <a:rPr lang="en-US" altLang="ko" sz="10000" b="1" dirty="0">
                <a:solidFill>
                  <a:srgbClr val="34C5F0"/>
                </a:solidFill>
                <a:latin typeface="Noto Sans KR"/>
                <a:ea typeface="Noto Sans KR"/>
                <a:cs typeface="Noto Sans KR"/>
                <a:sym typeface="Noto Sans KR"/>
              </a:rPr>
              <a:t>21</a:t>
            </a:r>
            <a:r>
              <a:rPr lang="ko" sz="10000" b="1" dirty="0">
                <a:solidFill>
                  <a:srgbClr val="34C5F0"/>
                </a:solidFill>
                <a:latin typeface="Noto Sans KR"/>
                <a:ea typeface="Noto Sans KR"/>
                <a:cs typeface="Noto Sans KR"/>
                <a:sym typeface="Noto Sans KR"/>
              </a:rPr>
              <a:t> </a:t>
            </a:r>
            <a:r>
              <a:rPr lang="ko-KR" altLang="en-US" sz="10000" b="1" dirty="0">
                <a:solidFill>
                  <a:srgbClr val="34C5F0"/>
                </a:solidFill>
                <a:latin typeface="Noto Sans KR"/>
                <a:ea typeface="Noto Sans KR"/>
                <a:cs typeface="Noto Sans KR"/>
                <a:sym typeface="Noto Sans KR"/>
              </a:rPr>
              <a:t>금</a:t>
            </a:r>
            <a:endParaRPr b="1" dirty="0">
              <a:solidFill>
                <a:srgbClr val="34C5F0"/>
              </a:solidFill>
              <a:latin typeface="Noto Sans KR"/>
              <a:ea typeface="Noto Sans KR"/>
              <a:cs typeface="Noto Sans KR"/>
              <a:sym typeface="Noto Sans K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사용자 지정</PresentationFormat>
  <Paragraphs>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Noto Sans KR</vt:lpstr>
      <vt:lpstr>Arial</vt:lpstr>
      <vt:lpstr>Simple Light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River Kim</dc:creator>
  <cp:lastModifiedBy>River Kim</cp:lastModifiedBy>
  <cp:revision>1</cp:revision>
  <dcterms:modified xsi:type="dcterms:W3CDTF">2023-06-23T04:34:05Z</dcterms:modified>
</cp:coreProperties>
</file>