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716000" cy="10160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00">
          <p15:clr>
            <a:srgbClr val="747775"/>
          </p15:clr>
        </p15:guide>
        <p15:guide id="2" pos="43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644" y="84"/>
      </p:cViewPr>
      <p:guideLst>
        <p:guide orient="horz" pos="320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14734" y="685800"/>
            <a:ext cx="46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685800"/>
            <a:ext cx="46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7563" y="1470765"/>
            <a:ext cx="12780900" cy="4054500"/>
          </a:xfrm>
          <a:prstGeom prst="rect">
            <a:avLst/>
          </a:prstGeom>
        </p:spPr>
        <p:txBody>
          <a:bodyPr spcFirstLastPara="1" wrap="square" lIns="151625" tIns="151625" rIns="151625" bIns="15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7550" y="5598272"/>
            <a:ext cx="12780900" cy="15657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7550" y="2184938"/>
            <a:ext cx="12780900" cy="3878400"/>
          </a:xfrm>
          <a:prstGeom prst="rect">
            <a:avLst/>
          </a:prstGeom>
        </p:spPr>
        <p:txBody>
          <a:bodyPr spcFirstLastPara="1" wrap="square" lIns="151625" tIns="151625" rIns="151625" bIns="15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7550" y="6226617"/>
            <a:ext cx="12780900" cy="25695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41910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7550" y="4248593"/>
            <a:ext cx="12780900" cy="16629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7550" y="879062"/>
            <a:ext cx="12780900" cy="11313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7550" y="2276494"/>
            <a:ext cx="12780900" cy="67485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7550" y="879062"/>
            <a:ext cx="12780900" cy="11313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7550" y="2276494"/>
            <a:ext cx="5999700" cy="67485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48600" y="2276494"/>
            <a:ext cx="5999700" cy="67485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7550" y="879062"/>
            <a:ext cx="12780900" cy="11313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7550" y="1097481"/>
            <a:ext cx="4212000" cy="1492800"/>
          </a:xfrm>
          <a:prstGeom prst="rect">
            <a:avLst/>
          </a:prstGeom>
        </p:spPr>
        <p:txBody>
          <a:bodyPr spcFirstLastPara="1" wrap="square" lIns="151625" tIns="151625" rIns="151625" bIns="1516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7550" y="2744889"/>
            <a:ext cx="4212000" cy="62802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5375" y="889185"/>
            <a:ext cx="9551700" cy="80805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58000" y="-247"/>
            <a:ext cx="6858000" cy="10160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1625" tIns="151625" rIns="151625" bIns="1516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8250" y="2435901"/>
            <a:ext cx="6067800" cy="2928000"/>
          </a:xfrm>
          <a:prstGeom prst="rect">
            <a:avLst/>
          </a:prstGeom>
        </p:spPr>
        <p:txBody>
          <a:bodyPr spcFirstLastPara="1" wrap="square" lIns="151625" tIns="151625" rIns="151625" bIns="151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8250" y="5536938"/>
            <a:ext cx="6067800" cy="2439600"/>
          </a:xfrm>
          <a:prstGeom prst="rect">
            <a:avLst/>
          </a:prstGeom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409250" y="1430272"/>
            <a:ext cx="5755500" cy="72990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7550" y="8356691"/>
            <a:ext cx="8998200" cy="11952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7550" y="879062"/>
            <a:ext cx="12780900" cy="11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1625" tIns="151625" rIns="151625" bIns="151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50" y="2276494"/>
            <a:ext cx="12780900" cy="67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1625" tIns="151625" rIns="151625" bIns="151625" anchor="t" anchorCtr="0">
            <a:normAutofit/>
          </a:bodyPr>
          <a:lstStyle>
            <a:lvl1pPr marL="457200" lvl="0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marL="914400" lvl="1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marL="1371600" lvl="2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marL="1828800" lvl="3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marL="2286000" lvl="4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marL="2743200" lvl="5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marL="3200400" lvl="6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marL="3657600" lvl="7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marL="4114800" lvl="8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708687" y="9211292"/>
            <a:ext cx="822900" cy="7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1625" tIns="151625" rIns="151625" bIns="151625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6350"/>
            <a:ext cx="13716000" cy="101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103700" y="5679916"/>
            <a:ext cx="5508600" cy="15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0" b="1" dirty="0">
                <a:solidFill>
                  <a:srgbClr val="34C5F0"/>
                </a:solidFill>
                <a:latin typeface="Noto Sans KR"/>
                <a:ea typeface="Noto Sans KR"/>
                <a:cs typeface="Noto Sans KR"/>
                <a:sym typeface="Noto Sans KR"/>
              </a:rPr>
              <a:t>7. </a:t>
            </a:r>
            <a:r>
              <a:rPr lang="en-US" altLang="ko" sz="10000" b="1" dirty="0">
                <a:solidFill>
                  <a:srgbClr val="34C5F0"/>
                </a:solidFill>
                <a:latin typeface="Noto Sans KR"/>
                <a:ea typeface="Noto Sans KR"/>
                <a:cs typeface="Noto Sans KR"/>
                <a:sym typeface="Noto Sans KR"/>
              </a:rPr>
              <a:t>21</a:t>
            </a:r>
            <a:r>
              <a:rPr lang="ko" sz="10000" b="1" dirty="0">
                <a:solidFill>
                  <a:srgbClr val="34C5F0"/>
                </a:solidFill>
                <a:latin typeface="Noto Sans KR"/>
                <a:ea typeface="Noto Sans KR"/>
                <a:cs typeface="Noto Sans KR"/>
                <a:sym typeface="Noto Sans KR"/>
              </a:rPr>
              <a:t> </a:t>
            </a:r>
            <a:r>
              <a:rPr lang="ko-KR" altLang="en-US" sz="10000" b="1" dirty="0">
                <a:solidFill>
                  <a:srgbClr val="34C5F0"/>
                </a:solidFill>
                <a:latin typeface="Noto Sans KR"/>
                <a:ea typeface="Noto Sans KR"/>
                <a:cs typeface="Noto Sans KR"/>
                <a:sym typeface="Noto Sans KR"/>
              </a:rPr>
              <a:t>금</a:t>
            </a:r>
            <a:endParaRPr b="1" dirty="0">
              <a:solidFill>
                <a:srgbClr val="34C5F0"/>
              </a:solidFill>
              <a:latin typeface="Noto Sans KR"/>
              <a:ea typeface="Noto Sans KR"/>
              <a:cs typeface="Noto Sans KR"/>
              <a:sym typeface="Noto Sans K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사용자 지정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Noto Sans KR</vt:lpstr>
      <vt:lpstr>Arial</vt:lpstr>
      <vt:lpstr>Simple Light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River Kim</dc:creator>
  <cp:lastModifiedBy>River Kim</cp:lastModifiedBy>
  <cp:revision>1</cp:revision>
  <dcterms:modified xsi:type="dcterms:W3CDTF">2023-06-23T04:34:05Z</dcterms:modified>
</cp:coreProperties>
</file>