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716000" cy="13081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120">
          <p15:clr>
            <a:srgbClr val="747775"/>
          </p15:clr>
        </p15:guide>
        <p15:guide id="2" pos="43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364" y="96"/>
      </p:cViewPr>
      <p:guideLst>
        <p:guide orient="horz" pos="412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631587" y="685800"/>
            <a:ext cx="3595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631950" y="685800"/>
            <a:ext cx="35956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67563" y="1893610"/>
            <a:ext cx="12780900" cy="5220300"/>
          </a:xfrm>
          <a:prstGeom prst="rect">
            <a:avLst/>
          </a:prstGeom>
        </p:spPr>
        <p:txBody>
          <a:bodyPr spcFirstLastPara="1" wrap="square" lIns="168925" tIns="168925" rIns="168925" bIns="168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7550" y="7207775"/>
            <a:ext cx="12780900" cy="20157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67550" y="2813108"/>
            <a:ext cx="12780900" cy="4993500"/>
          </a:xfrm>
          <a:prstGeom prst="rect">
            <a:avLst/>
          </a:prstGeom>
        </p:spPr>
        <p:txBody>
          <a:bodyPr spcFirstLastPara="1" wrap="square" lIns="168925" tIns="168925" rIns="168925" bIns="168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200"/>
              <a:buNone/>
              <a:defRPr sz="22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67550" y="8016770"/>
            <a:ext cx="12780900" cy="33081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438150" algn="ctr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marL="914400" lvl="1" indent="-393700" algn="ctr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371600" lvl="2" indent="-393700" algn="ctr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1828800" lvl="3" indent="-393700" algn="ctr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2286000" lvl="4" indent="-393700" algn="ctr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2743200" lvl="5" indent="-393700" algn="ctr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3200400" lvl="6" indent="-393700" algn="ctr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3657600" lvl="7" indent="-393700" algn="ctr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4114800" lvl="8" indent="-393700" algn="ctr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67550" y="5470063"/>
            <a:ext cx="12780900" cy="21408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67550" y="1131792"/>
            <a:ext cx="12780900" cy="14565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67550" y="2930986"/>
            <a:ext cx="12780900" cy="86886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438150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67550" y="1131792"/>
            <a:ext cx="12780900" cy="14565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67550" y="2930986"/>
            <a:ext cx="5999700" cy="86886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248600" y="2930986"/>
            <a:ext cx="5999700" cy="86886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67550" y="1131792"/>
            <a:ext cx="12780900" cy="14565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67550" y="1413007"/>
            <a:ext cx="4212000" cy="1921800"/>
          </a:xfrm>
          <a:prstGeom prst="rect">
            <a:avLst/>
          </a:prstGeom>
        </p:spPr>
        <p:txBody>
          <a:bodyPr spcFirstLastPara="1" wrap="square" lIns="168925" tIns="168925" rIns="168925" bIns="1689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67550" y="3534044"/>
            <a:ext cx="4212000" cy="80859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735375" y="1144826"/>
            <a:ext cx="9551700" cy="104037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318"/>
            <a:ext cx="6858000" cy="1308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8925" tIns="168925" rIns="168925" bIns="168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98250" y="3136223"/>
            <a:ext cx="6067800" cy="3769800"/>
          </a:xfrm>
          <a:prstGeom prst="rect">
            <a:avLst/>
          </a:prstGeom>
        </p:spPr>
        <p:txBody>
          <a:bodyPr spcFirstLastPara="1" wrap="square" lIns="168925" tIns="168925" rIns="168925" bIns="168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1pPr>
            <a:lvl2pPr lvl="1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2pPr>
            <a:lvl3pPr lvl="2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3pPr>
            <a:lvl4pPr lvl="3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4pPr>
            <a:lvl5pPr lvl="4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5pPr>
            <a:lvl6pPr lvl="5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6pPr>
            <a:lvl7pPr lvl="6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7pPr>
            <a:lvl8pPr lvl="7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8pPr>
            <a:lvl9pPr lvl="8" algn="ctr">
              <a:spcBef>
                <a:spcPts val="0"/>
              </a:spcBef>
              <a:spcAft>
                <a:spcPts val="0"/>
              </a:spcAft>
              <a:buSzPts val="7800"/>
              <a:buNone/>
              <a:defRPr sz="7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98250" y="7128808"/>
            <a:ext cx="6067800" cy="3141000"/>
          </a:xfrm>
          <a:prstGeom prst="rect">
            <a:avLst/>
          </a:prstGeom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409250" y="1841475"/>
            <a:ext cx="5755500" cy="93975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marL="457200" lvl="0" indent="-438150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67550" y="10759240"/>
            <a:ext cx="8998200" cy="15390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67550" y="1131792"/>
            <a:ext cx="12780900" cy="14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8925" tIns="168925" rIns="168925" bIns="168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50" y="2930986"/>
            <a:ext cx="12780900" cy="86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8925" tIns="168925" rIns="168925" bIns="168925" anchor="t" anchorCtr="0">
            <a:normAutofit/>
          </a:bodyPr>
          <a:lstStyle>
            <a:lvl1pPr marL="457200" lvl="0" indent="-438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Char char="●"/>
              <a:defRPr sz="3300">
                <a:solidFill>
                  <a:schemeClr val="dk2"/>
                </a:solidFill>
              </a:defRPr>
            </a:lvl1pPr>
            <a:lvl2pPr marL="914400" lvl="1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○"/>
              <a:defRPr sz="2600">
                <a:solidFill>
                  <a:schemeClr val="dk2"/>
                </a:solidFill>
              </a:defRPr>
            </a:lvl2pPr>
            <a:lvl3pPr marL="1371600" lvl="2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■"/>
              <a:defRPr sz="2600">
                <a:solidFill>
                  <a:schemeClr val="dk2"/>
                </a:solidFill>
              </a:defRPr>
            </a:lvl3pPr>
            <a:lvl4pPr marL="1828800" lvl="3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●"/>
              <a:defRPr sz="2600">
                <a:solidFill>
                  <a:schemeClr val="dk2"/>
                </a:solidFill>
              </a:defRPr>
            </a:lvl4pPr>
            <a:lvl5pPr marL="2286000" lvl="4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○"/>
              <a:defRPr sz="2600">
                <a:solidFill>
                  <a:schemeClr val="dk2"/>
                </a:solidFill>
              </a:defRPr>
            </a:lvl5pPr>
            <a:lvl6pPr marL="2743200" lvl="5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■"/>
              <a:defRPr sz="2600">
                <a:solidFill>
                  <a:schemeClr val="dk2"/>
                </a:solidFill>
              </a:defRPr>
            </a:lvl6pPr>
            <a:lvl7pPr marL="3200400" lvl="6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●"/>
              <a:defRPr sz="2600">
                <a:solidFill>
                  <a:schemeClr val="dk2"/>
                </a:solidFill>
              </a:defRPr>
            </a:lvl7pPr>
            <a:lvl8pPr marL="3657600" lvl="7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○"/>
              <a:defRPr sz="2600">
                <a:solidFill>
                  <a:schemeClr val="dk2"/>
                </a:solidFill>
              </a:defRPr>
            </a:lvl8pPr>
            <a:lvl9pPr marL="4114800" lvl="8" indent="-393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■"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708687" y="11859539"/>
            <a:ext cx="822900" cy="10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8925" tIns="168925" rIns="168925" bIns="168925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6000" cy="130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598787" y="5532416"/>
            <a:ext cx="27045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>
                <a:solidFill>
                  <a:srgbClr val="34C5F0"/>
                </a:solidFill>
              </a:rPr>
              <a:t>그린</a:t>
            </a:r>
            <a:endParaRPr sz="5700" b="1">
              <a:solidFill>
                <a:srgbClr val="34C5F0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598787" y="7440984"/>
            <a:ext cx="27045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>
                <a:solidFill>
                  <a:srgbClr val="34C5F0"/>
                </a:solidFill>
              </a:rPr>
              <a:t>화이트</a:t>
            </a:r>
            <a:endParaRPr sz="5700" b="1">
              <a:solidFill>
                <a:srgbClr val="34C5F0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98787" y="9365193"/>
            <a:ext cx="27045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>
                <a:solidFill>
                  <a:srgbClr val="34C5F0"/>
                </a:solidFill>
              </a:rPr>
              <a:t>블랙</a:t>
            </a:r>
            <a:endParaRPr sz="5700" b="1">
              <a:solidFill>
                <a:srgbClr val="34C5F0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871640" y="5501150"/>
            <a:ext cx="31863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 dirty="0">
                <a:solidFill>
                  <a:srgbClr val="34C5F0"/>
                </a:solidFill>
              </a:rPr>
              <a:t>7. </a:t>
            </a:r>
            <a:r>
              <a:rPr lang="en-US" altLang="ko" sz="5700" b="1" dirty="0">
                <a:solidFill>
                  <a:srgbClr val="34C5F0"/>
                </a:solidFill>
              </a:rPr>
              <a:t>17</a:t>
            </a:r>
            <a:r>
              <a:rPr lang="ko" sz="5700" b="1" dirty="0">
                <a:solidFill>
                  <a:srgbClr val="34C5F0"/>
                </a:solidFill>
              </a:rPr>
              <a:t> (</a:t>
            </a:r>
            <a:r>
              <a:rPr lang="ko-KR" altLang="en-US" sz="5700" b="1" dirty="0">
                <a:solidFill>
                  <a:srgbClr val="34C5F0"/>
                </a:solidFill>
              </a:rPr>
              <a:t>월</a:t>
            </a:r>
            <a:r>
              <a:rPr lang="ko" sz="5700" b="1" dirty="0">
                <a:solidFill>
                  <a:srgbClr val="34C5F0"/>
                </a:solidFill>
              </a:rPr>
              <a:t>)</a:t>
            </a:r>
            <a:endParaRPr sz="5700" b="1" dirty="0">
              <a:solidFill>
                <a:srgbClr val="34C5F0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871640" y="7409725"/>
            <a:ext cx="3186300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 dirty="0">
                <a:solidFill>
                  <a:srgbClr val="34C5F0"/>
                </a:solidFill>
              </a:rPr>
              <a:t>7. </a:t>
            </a:r>
            <a:r>
              <a:rPr lang="en-US" altLang="ko" sz="5700" b="1" dirty="0">
                <a:solidFill>
                  <a:srgbClr val="34C5F0"/>
                </a:solidFill>
              </a:rPr>
              <a:t>19</a:t>
            </a:r>
            <a:r>
              <a:rPr lang="ko" sz="5700" b="1" dirty="0">
                <a:solidFill>
                  <a:srgbClr val="34C5F0"/>
                </a:solidFill>
              </a:rPr>
              <a:t> (</a:t>
            </a:r>
            <a:r>
              <a:rPr lang="ko-KR" altLang="en-US" sz="5700" b="1" dirty="0">
                <a:solidFill>
                  <a:srgbClr val="34C5F0"/>
                </a:solidFill>
              </a:rPr>
              <a:t>수</a:t>
            </a:r>
            <a:r>
              <a:rPr lang="ko" sz="5700" b="1" dirty="0">
                <a:solidFill>
                  <a:srgbClr val="34C5F0"/>
                </a:solidFill>
              </a:rPr>
              <a:t>)</a:t>
            </a:r>
            <a:endParaRPr sz="5700" b="1" dirty="0">
              <a:solidFill>
                <a:srgbClr val="34C5F0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871640" y="9333922"/>
            <a:ext cx="31863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b="1" dirty="0">
                <a:solidFill>
                  <a:srgbClr val="34C5F0"/>
                </a:solidFill>
              </a:rPr>
              <a:t>7. </a:t>
            </a:r>
            <a:r>
              <a:rPr lang="en-US" altLang="ko" sz="5700" b="1" dirty="0">
                <a:solidFill>
                  <a:srgbClr val="34C5F0"/>
                </a:solidFill>
              </a:rPr>
              <a:t>21</a:t>
            </a:r>
            <a:r>
              <a:rPr lang="ko" sz="5700" b="1" dirty="0">
                <a:solidFill>
                  <a:srgbClr val="34C5F0"/>
                </a:solidFill>
              </a:rPr>
              <a:t> (</a:t>
            </a:r>
            <a:r>
              <a:rPr lang="ko-KR" altLang="en-US" sz="5700" b="1" dirty="0">
                <a:solidFill>
                  <a:srgbClr val="34C5F0"/>
                </a:solidFill>
              </a:rPr>
              <a:t>금</a:t>
            </a:r>
            <a:r>
              <a:rPr lang="ko" sz="5700" b="1" dirty="0">
                <a:solidFill>
                  <a:srgbClr val="34C5F0"/>
                </a:solidFill>
              </a:rPr>
              <a:t>)</a:t>
            </a:r>
            <a:endParaRPr sz="5700" b="1" dirty="0">
              <a:solidFill>
                <a:srgbClr val="34C5F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사용자 지정</PresentationFormat>
  <Paragraphs>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River Kim</cp:lastModifiedBy>
  <cp:revision>1</cp:revision>
  <dcterms:modified xsi:type="dcterms:W3CDTF">2023-06-23T04:35:50Z</dcterms:modified>
</cp:coreProperties>
</file>