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3716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43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692" y="90"/>
      </p:cViewPr>
      <p:guideLst>
        <p:guide orient="horz" pos="32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67563" y="1489150"/>
            <a:ext cx="12780900" cy="4105200"/>
          </a:xfrm>
          <a:prstGeom prst="rect">
            <a:avLst/>
          </a:prstGeom>
        </p:spPr>
        <p:txBody>
          <a:bodyPr spcFirstLastPara="1" wrap="square" lIns="152375" tIns="152375" rIns="152375" bIns="1523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67550" y="5668250"/>
            <a:ext cx="12780900" cy="15852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67550" y="2212250"/>
            <a:ext cx="12780900" cy="3927000"/>
          </a:xfrm>
          <a:prstGeom prst="rect">
            <a:avLst/>
          </a:prstGeom>
        </p:spPr>
        <p:txBody>
          <a:bodyPr spcFirstLastPara="1" wrap="square" lIns="152375" tIns="152375" rIns="152375" bIns="1523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67550" y="6304450"/>
            <a:ext cx="12780900" cy="26016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419100" algn="ctr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7465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marL="1371600" lvl="2" indent="-37465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marL="1828800" lvl="3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marL="2286000" lvl="4" indent="-37465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marL="2743200" lvl="5" indent="-37465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marL="3200400" lvl="6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marL="3657600" lvl="7" indent="-37465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marL="4114800" lvl="8" indent="-37465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67550" y="4301700"/>
            <a:ext cx="12780900" cy="16836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67550" y="2304950"/>
            <a:ext cx="12780900" cy="68328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67550" y="2304950"/>
            <a:ext cx="5999700" cy="68328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7248600" y="2304950"/>
            <a:ext cx="5999700" cy="68328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67550" y="1111200"/>
            <a:ext cx="4212000" cy="1511400"/>
          </a:xfrm>
          <a:prstGeom prst="rect">
            <a:avLst/>
          </a:prstGeom>
        </p:spPr>
        <p:txBody>
          <a:bodyPr spcFirstLastPara="1" wrap="square" lIns="152375" tIns="152375" rIns="152375" bIns="1523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67550" y="2779200"/>
            <a:ext cx="4212000" cy="63588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735375" y="900300"/>
            <a:ext cx="9551700" cy="81816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858000" y="-250"/>
            <a:ext cx="6858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52375" tIns="152375" rIns="152375" bIns="1523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98250" y="2466350"/>
            <a:ext cx="6067800" cy="2964600"/>
          </a:xfrm>
          <a:prstGeom prst="rect">
            <a:avLst/>
          </a:prstGeom>
        </p:spPr>
        <p:txBody>
          <a:bodyPr spcFirstLastPara="1" wrap="square" lIns="152375" tIns="152375" rIns="152375" bIns="1523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98250" y="5606150"/>
            <a:ext cx="6067800" cy="24702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7409250" y="1448150"/>
            <a:ext cx="5755500" cy="7390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67550" y="8461150"/>
            <a:ext cx="8998200" cy="1210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67550" y="2304950"/>
            <a:ext cx="127809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419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  <a:defRPr sz="3000">
                <a:solidFill>
                  <a:schemeClr val="dk2"/>
                </a:solidFill>
              </a:defRPr>
            </a:lvl1pPr>
            <a:lvl2pPr marL="914400" lvl="1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2pPr>
            <a:lvl3pPr marL="1371600" lvl="2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3pPr>
            <a:lvl4pPr marL="1828800" lvl="3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4pPr>
            <a:lvl5pPr marL="2286000" lvl="4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5pPr>
            <a:lvl6pPr marL="2743200" lvl="5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6pPr>
            <a:lvl7pPr marL="3200400" lvl="6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7pPr>
            <a:lvl8pPr marL="3657600" lvl="7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8pPr>
            <a:lvl9pPr marL="4114800" lvl="8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787696" y="6635416"/>
            <a:ext cx="34431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5700" dirty="0">
                <a:solidFill>
                  <a:srgbClr val="34C5F0"/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  <a:sym typeface="Noto Sans KR"/>
              </a:rPr>
              <a:t>7. </a:t>
            </a:r>
            <a:r>
              <a:rPr lang="en-US" altLang="ko" sz="5700" dirty="0">
                <a:solidFill>
                  <a:srgbClr val="34C5F0"/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  <a:sym typeface="Noto Sans KR"/>
              </a:rPr>
              <a:t>17</a:t>
            </a:r>
            <a:r>
              <a:rPr lang="ko" sz="5700" dirty="0">
                <a:solidFill>
                  <a:srgbClr val="34C5F0"/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  <a:sym typeface="Noto Sans KR"/>
              </a:rPr>
              <a:t> (</a:t>
            </a:r>
            <a:r>
              <a:rPr lang="ko-KR" altLang="en-US" sz="5700" dirty="0">
                <a:solidFill>
                  <a:srgbClr val="34C5F0"/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  <a:sym typeface="Noto Sans KR"/>
              </a:rPr>
              <a:t>월</a:t>
            </a:r>
            <a:r>
              <a:rPr lang="ko" sz="5700" dirty="0">
                <a:solidFill>
                  <a:srgbClr val="34C5F0"/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  <a:sym typeface="Noto Sans KR"/>
              </a:rPr>
              <a:t>)</a:t>
            </a:r>
            <a:endParaRPr sz="5700" dirty="0">
              <a:solidFill>
                <a:srgbClr val="34C5F0"/>
              </a:solidFill>
              <a:latin typeface="Pretendard ExtraBold" panose="02000903000000020004" pitchFamily="50" charset="-127"/>
              <a:ea typeface="Pretendard ExtraBold" panose="02000903000000020004" pitchFamily="50" charset="-127"/>
              <a:cs typeface="Pretendard ExtraBold" panose="02000903000000020004" pitchFamily="50" charset="-127"/>
              <a:sym typeface="Noto Sans K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477962" y="6635416"/>
            <a:ext cx="34431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5700" dirty="0">
                <a:solidFill>
                  <a:srgbClr val="34C5F0"/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  <a:sym typeface="Noto Sans KR"/>
              </a:rPr>
              <a:t>7. </a:t>
            </a:r>
            <a:r>
              <a:rPr lang="en-US" altLang="ko" sz="5700" dirty="0">
                <a:solidFill>
                  <a:srgbClr val="34C5F0"/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  <a:sym typeface="Noto Sans KR"/>
              </a:rPr>
              <a:t>21</a:t>
            </a:r>
            <a:r>
              <a:rPr lang="ko" sz="5700" dirty="0">
                <a:solidFill>
                  <a:srgbClr val="34C5F0"/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  <a:sym typeface="Noto Sans KR"/>
              </a:rPr>
              <a:t> (</a:t>
            </a:r>
            <a:r>
              <a:rPr lang="ko-KR" altLang="en-US" sz="5700" dirty="0">
                <a:solidFill>
                  <a:srgbClr val="34C5F0"/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  <a:sym typeface="Noto Sans KR"/>
              </a:rPr>
              <a:t>금</a:t>
            </a:r>
            <a:r>
              <a:rPr lang="ko" sz="5700" dirty="0">
                <a:solidFill>
                  <a:srgbClr val="34C5F0"/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  <a:sym typeface="Noto Sans KR"/>
              </a:rPr>
              <a:t>)</a:t>
            </a:r>
            <a:endParaRPr sz="5700" dirty="0">
              <a:solidFill>
                <a:srgbClr val="34C5F0"/>
              </a:solidFill>
              <a:latin typeface="Pretendard ExtraBold" panose="02000903000000020004" pitchFamily="50" charset="-127"/>
              <a:ea typeface="Pretendard ExtraBold" panose="02000903000000020004" pitchFamily="50" charset="-127"/>
              <a:cs typeface="Pretendard ExtraBold" panose="02000903000000020004" pitchFamily="50" charset="-127"/>
              <a:sym typeface="Noto Sans K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사용자 지정</PresentationFormat>
  <Paragraphs>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Pretendard ExtraBold</vt:lpstr>
      <vt:lpstr>Arial</vt:lpstr>
      <vt:lpstr>Simple Light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River Kim</cp:lastModifiedBy>
  <cp:revision>1</cp:revision>
  <dcterms:modified xsi:type="dcterms:W3CDTF">2023-06-23T04:37:03Z</dcterms:modified>
</cp:coreProperties>
</file>