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3"/>
  </p:notesMasterIdLst>
  <p:sldIdLst>
    <p:sldId id="256" r:id="rId2"/>
  </p:sldIdLst>
  <p:sldSz cx="13716000" cy="10287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3240">
          <p15:clr>
            <a:srgbClr val="747775"/>
          </p15:clr>
        </p15:guide>
        <p15:guide id="2" pos="432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2" d="100"/>
          <a:sy n="72" d="100"/>
        </p:scale>
        <p:origin x="1692" y="90"/>
      </p:cViewPr>
      <p:guideLst>
        <p:guide orient="horz" pos="3240"/>
        <p:guide pos="43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309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467563" y="1489150"/>
            <a:ext cx="12780900" cy="4105200"/>
          </a:xfrm>
          <a:prstGeom prst="rect">
            <a:avLst/>
          </a:prstGeom>
        </p:spPr>
        <p:txBody>
          <a:bodyPr spcFirstLastPara="1" wrap="square" lIns="152375" tIns="152375" rIns="152375" bIns="15237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8700"/>
              <a:buNone/>
              <a:defRPr sz="8700"/>
            </a:lvl1pPr>
            <a:lvl2pPr lvl="1" algn="ctr">
              <a:spcBef>
                <a:spcPts val="0"/>
              </a:spcBef>
              <a:spcAft>
                <a:spcPts val="0"/>
              </a:spcAft>
              <a:buSzPts val="8700"/>
              <a:buNone/>
              <a:defRPr sz="8700"/>
            </a:lvl2pPr>
            <a:lvl3pPr lvl="2" algn="ctr">
              <a:spcBef>
                <a:spcPts val="0"/>
              </a:spcBef>
              <a:spcAft>
                <a:spcPts val="0"/>
              </a:spcAft>
              <a:buSzPts val="8700"/>
              <a:buNone/>
              <a:defRPr sz="8700"/>
            </a:lvl3pPr>
            <a:lvl4pPr lvl="3" algn="ctr">
              <a:spcBef>
                <a:spcPts val="0"/>
              </a:spcBef>
              <a:spcAft>
                <a:spcPts val="0"/>
              </a:spcAft>
              <a:buSzPts val="8700"/>
              <a:buNone/>
              <a:defRPr sz="8700"/>
            </a:lvl4pPr>
            <a:lvl5pPr lvl="4" algn="ctr">
              <a:spcBef>
                <a:spcPts val="0"/>
              </a:spcBef>
              <a:spcAft>
                <a:spcPts val="0"/>
              </a:spcAft>
              <a:buSzPts val="8700"/>
              <a:buNone/>
              <a:defRPr sz="8700"/>
            </a:lvl5pPr>
            <a:lvl6pPr lvl="5" algn="ctr">
              <a:spcBef>
                <a:spcPts val="0"/>
              </a:spcBef>
              <a:spcAft>
                <a:spcPts val="0"/>
              </a:spcAft>
              <a:buSzPts val="8700"/>
              <a:buNone/>
              <a:defRPr sz="8700"/>
            </a:lvl6pPr>
            <a:lvl7pPr lvl="6" algn="ctr">
              <a:spcBef>
                <a:spcPts val="0"/>
              </a:spcBef>
              <a:spcAft>
                <a:spcPts val="0"/>
              </a:spcAft>
              <a:buSzPts val="8700"/>
              <a:buNone/>
              <a:defRPr sz="8700"/>
            </a:lvl7pPr>
            <a:lvl8pPr lvl="7" algn="ctr">
              <a:spcBef>
                <a:spcPts val="0"/>
              </a:spcBef>
              <a:spcAft>
                <a:spcPts val="0"/>
              </a:spcAft>
              <a:buSzPts val="8700"/>
              <a:buNone/>
              <a:defRPr sz="8700"/>
            </a:lvl8pPr>
            <a:lvl9pPr lvl="8" algn="ctr">
              <a:spcBef>
                <a:spcPts val="0"/>
              </a:spcBef>
              <a:spcAft>
                <a:spcPts val="0"/>
              </a:spcAft>
              <a:buSzPts val="8700"/>
              <a:buNone/>
              <a:defRPr sz="87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467550" y="5668250"/>
            <a:ext cx="12780900" cy="1585200"/>
          </a:xfrm>
          <a:prstGeom prst="rect">
            <a:avLst/>
          </a:prstGeom>
        </p:spPr>
        <p:txBody>
          <a:bodyPr spcFirstLastPara="1" wrap="square" lIns="152375" tIns="152375" rIns="152375" bIns="15237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700"/>
              <a:buNone/>
              <a:defRPr sz="47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700"/>
              <a:buNone/>
              <a:defRPr sz="47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700"/>
              <a:buNone/>
              <a:defRPr sz="47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700"/>
              <a:buNone/>
              <a:defRPr sz="47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700"/>
              <a:buNone/>
              <a:defRPr sz="47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700"/>
              <a:buNone/>
              <a:defRPr sz="47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700"/>
              <a:buNone/>
              <a:defRPr sz="47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700"/>
              <a:buNone/>
              <a:defRPr sz="47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700"/>
              <a:buNone/>
              <a:defRPr sz="47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12708687" y="9326434"/>
            <a:ext cx="822900" cy="787200"/>
          </a:xfrm>
          <a:prstGeom prst="rect">
            <a:avLst/>
          </a:prstGeom>
        </p:spPr>
        <p:txBody>
          <a:bodyPr spcFirstLastPara="1" wrap="square" lIns="152375" tIns="152375" rIns="152375" bIns="15237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ko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467550" y="2212250"/>
            <a:ext cx="12780900" cy="3927000"/>
          </a:xfrm>
          <a:prstGeom prst="rect">
            <a:avLst/>
          </a:prstGeom>
        </p:spPr>
        <p:txBody>
          <a:bodyPr spcFirstLastPara="1" wrap="square" lIns="152375" tIns="152375" rIns="152375" bIns="15237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20000"/>
              <a:buNone/>
              <a:defRPr sz="20000"/>
            </a:lvl1pPr>
            <a:lvl2pPr lvl="1" algn="ctr">
              <a:spcBef>
                <a:spcPts val="0"/>
              </a:spcBef>
              <a:spcAft>
                <a:spcPts val="0"/>
              </a:spcAft>
              <a:buSzPts val="20000"/>
              <a:buNone/>
              <a:defRPr sz="20000"/>
            </a:lvl2pPr>
            <a:lvl3pPr lvl="2" algn="ctr">
              <a:spcBef>
                <a:spcPts val="0"/>
              </a:spcBef>
              <a:spcAft>
                <a:spcPts val="0"/>
              </a:spcAft>
              <a:buSzPts val="20000"/>
              <a:buNone/>
              <a:defRPr sz="20000"/>
            </a:lvl3pPr>
            <a:lvl4pPr lvl="3" algn="ctr">
              <a:spcBef>
                <a:spcPts val="0"/>
              </a:spcBef>
              <a:spcAft>
                <a:spcPts val="0"/>
              </a:spcAft>
              <a:buSzPts val="20000"/>
              <a:buNone/>
              <a:defRPr sz="20000"/>
            </a:lvl4pPr>
            <a:lvl5pPr lvl="4" algn="ctr">
              <a:spcBef>
                <a:spcPts val="0"/>
              </a:spcBef>
              <a:spcAft>
                <a:spcPts val="0"/>
              </a:spcAft>
              <a:buSzPts val="20000"/>
              <a:buNone/>
              <a:defRPr sz="20000"/>
            </a:lvl5pPr>
            <a:lvl6pPr lvl="5" algn="ctr">
              <a:spcBef>
                <a:spcPts val="0"/>
              </a:spcBef>
              <a:spcAft>
                <a:spcPts val="0"/>
              </a:spcAft>
              <a:buSzPts val="20000"/>
              <a:buNone/>
              <a:defRPr sz="20000"/>
            </a:lvl6pPr>
            <a:lvl7pPr lvl="6" algn="ctr">
              <a:spcBef>
                <a:spcPts val="0"/>
              </a:spcBef>
              <a:spcAft>
                <a:spcPts val="0"/>
              </a:spcAft>
              <a:buSzPts val="20000"/>
              <a:buNone/>
              <a:defRPr sz="20000"/>
            </a:lvl7pPr>
            <a:lvl8pPr lvl="7" algn="ctr">
              <a:spcBef>
                <a:spcPts val="0"/>
              </a:spcBef>
              <a:spcAft>
                <a:spcPts val="0"/>
              </a:spcAft>
              <a:buSzPts val="20000"/>
              <a:buNone/>
              <a:defRPr sz="20000"/>
            </a:lvl8pPr>
            <a:lvl9pPr lvl="8" algn="ctr">
              <a:spcBef>
                <a:spcPts val="0"/>
              </a:spcBef>
              <a:spcAft>
                <a:spcPts val="0"/>
              </a:spcAft>
              <a:buSzPts val="20000"/>
              <a:buNone/>
              <a:defRPr sz="20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467550" y="6304450"/>
            <a:ext cx="12780900" cy="2601600"/>
          </a:xfrm>
          <a:prstGeom prst="rect">
            <a:avLst/>
          </a:prstGeom>
        </p:spPr>
        <p:txBody>
          <a:bodyPr spcFirstLastPara="1" wrap="square" lIns="152375" tIns="152375" rIns="152375" bIns="152375" anchor="t" anchorCtr="0">
            <a:normAutofit/>
          </a:bodyPr>
          <a:lstStyle>
            <a:lvl1pPr marL="457200" lvl="0" indent="-419100" algn="ctr">
              <a:spcBef>
                <a:spcPts val="0"/>
              </a:spcBef>
              <a:spcAft>
                <a:spcPts val="0"/>
              </a:spcAft>
              <a:buSzPts val="3000"/>
              <a:buChar char="●"/>
              <a:defRPr/>
            </a:lvl1pPr>
            <a:lvl2pPr marL="914400" lvl="1" indent="-374650" algn="ctr">
              <a:spcBef>
                <a:spcPts val="0"/>
              </a:spcBef>
              <a:spcAft>
                <a:spcPts val="0"/>
              </a:spcAft>
              <a:buSzPts val="2300"/>
              <a:buChar char="○"/>
              <a:defRPr/>
            </a:lvl2pPr>
            <a:lvl3pPr marL="1371600" lvl="2" indent="-374650" algn="ctr">
              <a:spcBef>
                <a:spcPts val="0"/>
              </a:spcBef>
              <a:spcAft>
                <a:spcPts val="0"/>
              </a:spcAft>
              <a:buSzPts val="2300"/>
              <a:buChar char="■"/>
              <a:defRPr/>
            </a:lvl3pPr>
            <a:lvl4pPr marL="1828800" lvl="3" indent="-374650" algn="ctr">
              <a:spcBef>
                <a:spcPts val="0"/>
              </a:spcBef>
              <a:spcAft>
                <a:spcPts val="0"/>
              </a:spcAft>
              <a:buSzPts val="2300"/>
              <a:buChar char="●"/>
              <a:defRPr/>
            </a:lvl4pPr>
            <a:lvl5pPr marL="2286000" lvl="4" indent="-374650" algn="ctr">
              <a:spcBef>
                <a:spcPts val="0"/>
              </a:spcBef>
              <a:spcAft>
                <a:spcPts val="0"/>
              </a:spcAft>
              <a:buSzPts val="2300"/>
              <a:buChar char="○"/>
              <a:defRPr/>
            </a:lvl5pPr>
            <a:lvl6pPr marL="2743200" lvl="5" indent="-374650" algn="ctr">
              <a:spcBef>
                <a:spcPts val="0"/>
              </a:spcBef>
              <a:spcAft>
                <a:spcPts val="0"/>
              </a:spcAft>
              <a:buSzPts val="2300"/>
              <a:buChar char="■"/>
              <a:defRPr/>
            </a:lvl6pPr>
            <a:lvl7pPr marL="3200400" lvl="6" indent="-374650" algn="ctr">
              <a:spcBef>
                <a:spcPts val="0"/>
              </a:spcBef>
              <a:spcAft>
                <a:spcPts val="0"/>
              </a:spcAft>
              <a:buSzPts val="2300"/>
              <a:buChar char="●"/>
              <a:defRPr/>
            </a:lvl7pPr>
            <a:lvl8pPr marL="3657600" lvl="7" indent="-374650" algn="ctr">
              <a:spcBef>
                <a:spcPts val="0"/>
              </a:spcBef>
              <a:spcAft>
                <a:spcPts val="0"/>
              </a:spcAft>
              <a:buSzPts val="2300"/>
              <a:buChar char="○"/>
              <a:defRPr/>
            </a:lvl8pPr>
            <a:lvl9pPr marL="4114800" lvl="8" indent="-374650" algn="ctr">
              <a:spcBef>
                <a:spcPts val="0"/>
              </a:spcBef>
              <a:spcAft>
                <a:spcPts val="0"/>
              </a:spcAft>
              <a:buSzPts val="23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12708687" y="9326434"/>
            <a:ext cx="822900" cy="787200"/>
          </a:xfrm>
          <a:prstGeom prst="rect">
            <a:avLst/>
          </a:prstGeom>
        </p:spPr>
        <p:txBody>
          <a:bodyPr spcFirstLastPara="1" wrap="square" lIns="152375" tIns="152375" rIns="152375" bIns="15237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ko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12708687" y="9326434"/>
            <a:ext cx="822900" cy="787200"/>
          </a:xfrm>
          <a:prstGeom prst="rect">
            <a:avLst/>
          </a:prstGeom>
        </p:spPr>
        <p:txBody>
          <a:bodyPr spcFirstLastPara="1" wrap="square" lIns="152375" tIns="152375" rIns="152375" bIns="15237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ko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467550" y="4301700"/>
            <a:ext cx="12780900" cy="1683600"/>
          </a:xfrm>
          <a:prstGeom prst="rect">
            <a:avLst/>
          </a:prstGeom>
        </p:spPr>
        <p:txBody>
          <a:bodyPr spcFirstLastPara="1" wrap="square" lIns="152375" tIns="152375" rIns="152375" bIns="15237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1pPr>
            <a:lvl2pPr lvl="1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2pPr>
            <a:lvl3pPr lvl="2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3pPr>
            <a:lvl4pPr lvl="3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4pPr>
            <a:lvl5pPr lvl="4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5pPr>
            <a:lvl6pPr lvl="5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6pPr>
            <a:lvl7pPr lvl="6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7pPr>
            <a:lvl8pPr lvl="7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8pPr>
            <a:lvl9pPr lvl="8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12708687" y="9326434"/>
            <a:ext cx="822900" cy="787200"/>
          </a:xfrm>
          <a:prstGeom prst="rect">
            <a:avLst/>
          </a:prstGeom>
        </p:spPr>
        <p:txBody>
          <a:bodyPr spcFirstLastPara="1" wrap="square" lIns="152375" tIns="152375" rIns="152375" bIns="15237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ko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467550" y="890050"/>
            <a:ext cx="12780900" cy="1145400"/>
          </a:xfrm>
          <a:prstGeom prst="rect">
            <a:avLst/>
          </a:prstGeom>
        </p:spPr>
        <p:txBody>
          <a:bodyPr spcFirstLastPara="1" wrap="square" lIns="152375" tIns="152375" rIns="152375" bIns="15237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7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47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47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47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47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47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47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47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47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467550" y="2304950"/>
            <a:ext cx="12780900" cy="6832800"/>
          </a:xfrm>
          <a:prstGeom prst="rect">
            <a:avLst/>
          </a:prstGeom>
        </p:spPr>
        <p:txBody>
          <a:bodyPr spcFirstLastPara="1" wrap="square" lIns="152375" tIns="152375" rIns="152375" bIns="152375" anchor="t" anchorCtr="0">
            <a:normAutofit/>
          </a:bodyPr>
          <a:lstStyle>
            <a:lvl1pPr marL="457200" lvl="0" indent="-419100">
              <a:spcBef>
                <a:spcPts val="0"/>
              </a:spcBef>
              <a:spcAft>
                <a:spcPts val="0"/>
              </a:spcAft>
              <a:buSzPts val="3000"/>
              <a:buChar char="●"/>
              <a:defRPr/>
            </a:lvl1pPr>
            <a:lvl2pPr marL="914400" lvl="1" indent="-374650">
              <a:spcBef>
                <a:spcPts val="0"/>
              </a:spcBef>
              <a:spcAft>
                <a:spcPts val="0"/>
              </a:spcAft>
              <a:buSzPts val="2300"/>
              <a:buChar char="○"/>
              <a:defRPr/>
            </a:lvl2pPr>
            <a:lvl3pPr marL="1371600" lvl="2" indent="-374650">
              <a:spcBef>
                <a:spcPts val="0"/>
              </a:spcBef>
              <a:spcAft>
                <a:spcPts val="0"/>
              </a:spcAft>
              <a:buSzPts val="2300"/>
              <a:buChar char="■"/>
              <a:defRPr/>
            </a:lvl3pPr>
            <a:lvl4pPr marL="1828800" lvl="3" indent="-374650">
              <a:spcBef>
                <a:spcPts val="0"/>
              </a:spcBef>
              <a:spcAft>
                <a:spcPts val="0"/>
              </a:spcAft>
              <a:buSzPts val="2300"/>
              <a:buChar char="●"/>
              <a:defRPr/>
            </a:lvl4pPr>
            <a:lvl5pPr marL="2286000" lvl="4" indent="-374650">
              <a:spcBef>
                <a:spcPts val="0"/>
              </a:spcBef>
              <a:spcAft>
                <a:spcPts val="0"/>
              </a:spcAft>
              <a:buSzPts val="2300"/>
              <a:buChar char="○"/>
              <a:defRPr/>
            </a:lvl5pPr>
            <a:lvl6pPr marL="2743200" lvl="5" indent="-374650">
              <a:spcBef>
                <a:spcPts val="0"/>
              </a:spcBef>
              <a:spcAft>
                <a:spcPts val="0"/>
              </a:spcAft>
              <a:buSzPts val="2300"/>
              <a:buChar char="■"/>
              <a:defRPr/>
            </a:lvl6pPr>
            <a:lvl7pPr marL="3200400" lvl="6" indent="-374650">
              <a:spcBef>
                <a:spcPts val="0"/>
              </a:spcBef>
              <a:spcAft>
                <a:spcPts val="0"/>
              </a:spcAft>
              <a:buSzPts val="2300"/>
              <a:buChar char="●"/>
              <a:defRPr/>
            </a:lvl7pPr>
            <a:lvl8pPr marL="3657600" lvl="7" indent="-374650">
              <a:spcBef>
                <a:spcPts val="0"/>
              </a:spcBef>
              <a:spcAft>
                <a:spcPts val="0"/>
              </a:spcAft>
              <a:buSzPts val="2300"/>
              <a:buChar char="○"/>
              <a:defRPr/>
            </a:lvl8pPr>
            <a:lvl9pPr marL="4114800" lvl="8" indent="-374650">
              <a:spcBef>
                <a:spcPts val="0"/>
              </a:spcBef>
              <a:spcAft>
                <a:spcPts val="0"/>
              </a:spcAft>
              <a:buSzPts val="23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12708687" y="9326434"/>
            <a:ext cx="822900" cy="787200"/>
          </a:xfrm>
          <a:prstGeom prst="rect">
            <a:avLst/>
          </a:prstGeom>
        </p:spPr>
        <p:txBody>
          <a:bodyPr spcFirstLastPara="1" wrap="square" lIns="152375" tIns="152375" rIns="152375" bIns="15237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ko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467550" y="890050"/>
            <a:ext cx="12780900" cy="1145400"/>
          </a:xfrm>
          <a:prstGeom prst="rect">
            <a:avLst/>
          </a:prstGeom>
        </p:spPr>
        <p:txBody>
          <a:bodyPr spcFirstLastPara="1" wrap="square" lIns="152375" tIns="152375" rIns="152375" bIns="15237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7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47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47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47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47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47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47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47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47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467550" y="2304950"/>
            <a:ext cx="5999700" cy="6832800"/>
          </a:xfrm>
          <a:prstGeom prst="rect">
            <a:avLst/>
          </a:prstGeom>
        </p:spPr>
        <p:txBody>
          <a:bodyPr spcFirstLastPara="1" wrap="square" lIns="152375" tIns="152375" rIns="152375" bIns="152375" anchor="t" anchorCtr="0">
            <a:normAutofit/>
          </a:bodyPr>
          <a:lstStyle>
            <a:lvl1pPr marL="457200" lvl="0" indent="-374650">
              <a:spcBef>
                <a:spcPts val="0"/>
              </a:spcBef>
              <a:spcAft>
                <a:spcPts val="0"/>
              </a:spcAft>
              <a:buSzPts val="2300"/>
              <a:buChar char="●"/>
              <a:defRPr sz="2300"/>
            </a:lvl1pPr>
            <a:lvl2pPr marL="914400" lvl="1" indent="-355600">
              <a:spcBef>
                <a:spcPts val="0"/>
              </a:spcBef>
              <a:spcAft>
                <a:spcPts val="0"/>
              </a:spcAft>
              <a:buSzPts val="2000"/>
              <a:buChar char="○"/>
              <a:defRPr sz="2000"/>
            </a:lvl2pPr>
            <a:lvl3pPr marL="1371600" lvl="2" indent="-355600">
              <a:spcBef>
                <a:spcPts val="0"/>
              </a:spcBef>
              <a:spcAft>
                <a:spcPts val="0"/>
              </a:spcAft>
              <a:buSzPts val="2000"/>
              <a:buChar char="■"/>
              <a:defRPr sz="2000"/>
            </a:lvl3pPr>
            <a:lvl4pPr marL="1828800" lvl="3" indent="-355600">
              <a:spcBef>
                <a:spcPts val="0"/>
              </a:spcBef>
              <a:spcAft>
                <a:spcPts val="0"/>
              </a:spcAft>
              <a:buSzPts val="2000"/>
              <a:buChar char="●"/>
              <a:defRPr sz="2000"/>
            </a:lvl4pPr>
            <a:lvl5pPr marL="2286000" lvl="4" indent="-355600">
              <a:spcBef>
                <a:spcPts val="0"/>
              </a:spcBef>
              <a:spcAft>
                <a:spcPts val="0"/>
              </a:spcAft>
              <a:buSzPts val="2000"/>
              <a:buChar char="○"/>
              <a:defRPr sz="2000"/>
            </a:lvl5pPr>
            <a:lvl6pPr marL="2743200" lvl="5" indent="-355600">
              <a:spcBef>
                <a:spcPts val="0"/>
              </a:spcBef>
              <a:spcAft>
                <a:spcPts val="0"/>
              </a:spcAft>
              <a:buSzPts val="2000"/>
              <a:buChar char="■"/>
              <a:defRPr sz="2000"/>
            </a:lvl6pPr>
            <a:lvl7pPr marL="3200400" lvl="6" indent="-355600">
              <a:spcBef>
                <a:spcPts val="0"/>
              </a:spcBef>
              <a:spcAft>
                <a:spcPts val="0"/>
              </a:spcAft>
              <a:buSzPts val="2000"/>
              <a:buChar char="●"/>
              <a:defRPr sz="2000"/>
            </a:lvl7pPr>
            <a:lvl8pPr marL="3657600" lvl="7" indent="-355600">
              <a:spcBef>
                <a:spcPts val="0"/>
              </a:spcBef>
              <a:spcAft>
                <a:spcPts val="0"/>
              </a:spcAft>
              <a:buSzPts val="2000"/>
              <a:buChar char="○"/>
              <a:defRPr sz="2000"/>
            </a:lvl8pPr>
            <a:lvl9pPr marL="4114800" lvl="8" indent="-355600">
              <a:spcBef>
                <a:spcPts val="0"/>
              </a:spcBef>
              <a:spcAft>
                <a:spcPts val="0"/>
              </a:spcAft>
              <a:buSzPts val="2000"/>
              <a:buChar char="■"/>
              <a:defRPr sz="20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7248600" y="2304950"/>
            <a:ext cx="5999700" cy="6832800"/>
          </a:xfrm>
          <a:prstGeom prst="rect">
            <a:avLst/>
          </a:prstGeom>
        </p:spPr>
        <p:txBody>
          <a:bodyPr spcFirstLastPara="1" wrap="square" lIns="152375" tIns="152375" rIns="152375" bIns="152375" anchor="t" anchorCtr="0">
            <a:normAutofit/>
          </a:bodyPr>
          <a:lstStyle>
            <a:lvl1pPr marL="457200" lvl="0" indent="-374650">
              <a:spcBef>
                <a:spcPts val="0"/>
              </a:spcBef>
              <a:spcAft>
                <a:spcPts val="0"/>
              </a:spcAft>
              <a:buSzPts val="2300"/>
              <a:buChar char="●"/>
              <a:defRPr sz="2300"/>
            </a:lvl1pPr>
            <a:lvl2pPr marL="914400" lvl="1" indent="-355600">
              <a:spcBef>
                <a:spcPts val="0"/>
              </a:spcBef>
              <a:spcAft>
                <a:spcPts val="0"/>
              </a:spcAft>
              <a:buSzPts val="2000"/>
              <a:buChar char="○"/>
              <a:defRPr sz="2000"/>
            </a:lvl2pPr>
            <a:lvl3pPr marL="1371600" lvl="2" indent="-355600">
              <a:spcBef>
                <a:spcPts val="0"/>
              </a:spcBef>
              <a:spcAft>
                <a:spcPts val="0"/>
              </a:spcAft>
              <a:buSzPts val="2000"/>
              <a:buChar char="■"/>
              <a:defRPr sz="2000"/>
            </a:lvl3pPr>
            <a:lvl4pPr marL="1828800" lvl="3" indent="-355600">
              <a:spcBef>
                <a:spcPts val="0"/>
              </a:spcBef>
              <a:spcAft>
                <a:spcPts val="0"/>
              </a:spcAft>
              <a:buSzPts val="2000"/>
              <a:buChar char="●"/>
              <a:defRPr sz="2000"/>
            </a:lvl4pPr>
            <a:lvl5pPr marL="2286000" lvl="4" indent="-355600">
              <a:spcBef>
                <a:spcPts val="0"/>
              </a:spcBef>
              <a:spcAft>
                <a:spcPts val="0"/>
              </a:spcAft>
              <a:buSzPts val="2000"/>
              <a:buChar char="○"/>
              <a:defRPr sz="2000"/>
            </a:lvl5pPr>
            <a:lvl6pPr marL="2743200" lvl="5" indent="-355600">
              <a:spcBef>
                <a:spcPts val="0"/>
              </a:spcBef>
              <a:spcAft>
                <a:spcPts val="0"/>
              </a:spcAft>
              <a:buSzPts val="2000"/>
              <a:buChar char="■"/>
              <a:defRPr sz="2000"/>
            </a:lvl6pPr>
            <a:lvl7pPr marL="3200400" lvl="6" indent="-355600">
              <a:spcBef>
                <a:spcPts val="0"/>
              </a:spcBef>
              <a:spcAft>
                <a:spcPts val="0"/>
              </a:spcAft>
              <a:buSzPts val="2000"/>
              <a:buChar char="●"/>
              <a:defRPr sz="2000"/>
            </a:lvl7pPr>
            <a:lvl8pPr marL="3657600" lvl="7" indent="-355600">
              <a:spcBef>
                <a:spcPts val="0"/>
              </a:spcBef>
              <a:spcAft>
                <a:spcPts val="0"/>
              </a:spcAft>
              <a:buSzPts val="2000"/>
              <a:buChar char="○"/>
              <a:defRPr sz="2000"/>
            </a:lvl8pPr>
            <a:lvl9pPr marL="4114800" lvl="8" indent="-355600">
              <a:spcBef>
                <a:spcPts val="0"/>
              </a:spcBef>
              <a:spcAft>
                <a:spcPts val="0"/>
              </a:spcAft>
              <a:buSzPts val="2000"/>
              <a:buChar char="■"/>
              <a:defRPr sz="20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12708687" y="9326434"/>
            <a:ext cx="822900" cy="787200"/>
          </a:xfrm>
          <a:prstGeom prst="rect">
            <a:avLst/>
          </a:prstGeom>
        </p:spPr>
        <p:txBody>
          <a:bodyPr spcFirstLastPara="1" wrap="square" lIns="152375" tIns="152375" rIns="152375" bIns="15237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ko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467550" y="890050"/>
            <a:ext cx="12780900" cy="1145400"/>
          </a:xfrm>
          <a:prstGeom prst="rect">
            <a:avLst/>
          </a:prstGeom>
        </p:spPr>
        <p:txBody>
          <a:bodyPr spcFirstLastPara="1" wrap="square" lIns="152375" tIns="152375" rIns="152375" bIns="15237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7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47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47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47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47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47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47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47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47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12708687" y="9326434"/>
            <a:ext cx="822900" cy="787200"/>
          </a:xfrm>
          <a:prstGeom prst="rect">
            <a:avLst/>
          </a:prstGeom>
        </p:spPr>
        <p:txBody>
          <a:bodyPr spcFirstLastPara="1" wrap="square" lIns="152375" tIns="152375" rIns="152375" bIns="15237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ko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467550" y="1111200"/>
            <a:ext cx="4212000" cy="1511400"/>
          </a:xfrm>
          <a:prstGeom prst="rect">
            <a:avLst/>
          </a:prstGeom>
        </p:spPr>
        <p:txBody>
          <a:bodyPr spcFirstLastPara="1" wrap="square" lIns="152375" tIns="152375" rIns="152375" bIns="15237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1pPr>
            <a:lvl2pPr lvl="1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2pPr>
            <a:lvl3pPr lvl="2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3pPr>
            <a:lvl4pPr lvl="3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4pPr>
            <a:lvl5pPr lvl="4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5pPr>
            <a:lvl6pPr lvl="5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6pPr>
            <a:lvl7pPr lvl="6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7pPr>
            <a:lvl8pPr lvl="7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8pPr>
            <a:lvl9pPr lvl="8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467550" y="2779200"/>
            <a:ext cx="4212000" cy="6358800"/>
          </a:xfrm>
          <a:prstGeom prst="rect">
            <a:avLst/>
          </a:prstGeom>
        </p:spPr>
        <p:txBody>
          <a:bodyPr spcFirstLastPara="1" wrap="square" lIns="152375" tIns="152375" rIns="152375" bIns="152375" anchor="t" anchorCtr="0">
            <a:normAutofit/>
          </a:bodyPr>
          <a:lstStyle>
            <a:lvl1pPr marL="457200" lvl="0" indent="-355600">
              <a:spcBef>
                <a:spcPts val="0"/>
              </a:spcBef>
              <a:spcAft>
                <a:spcPts val="0"/>
              </a:spcAft>
              <a:buSzPts val="2000"/>
              <a:buChar char="●"/>
              <a:defRPr sz="2000"/>
            </a:lvl1pPr>
            <a:lvl2pPr marL="914400" lvl="1" indent="-355600">
              <a:spcBef>
                <a:spcPts val="0"/>
              </a:spcBef>
              <a:spcAft>
                <a:spcPts val="0"/>
              </a:spcAft>
              <a:buSzPts val="2000"/>
              <a:buChar char="○"/>
              <a:defRPr sz="2000"/>
            </a:lvl2pPr>
            <a:lvl3pPr marL="1371600" lvl="2" indent="-355600">
              <a:spcBef>
                <a:spcPts val="0"/>
              </a:spcBef>
              <a:spcAft>
                <a:spcPts val="0"/>
              </a:spcAft>
              <a:buSzPts val="2000"/>
              <a:buChar char="■"/>
              <a:defRPr sz="2000"/>
            </a:lvl3pPr>
            <a:lvl4pPr marL="1828800" lvl="3" indent="-355600">
              <a:spcBef>
                <a:spcPts val="0"/>
              </a:spcBef>
              <a:spcAft>
                <a:spcPts val="0"/>
              </a:spcAft>
              <a:buSzPts val="2000"/>
              <a:buChar char="●"/>
              <a:defRPr sz="2000"/>
            </a:lvl4pPr>
            <a:lvl5pPr marL="2286000" lvl="4" indent="-355600">
              <a:spcBef>
                <a:spcPts val="0"/>
              </a:spcBef>
              <a:spcAft>
                <a:spcPts val="0"/>
              </a:spcAft>
              <a:buSzPts val="2000"/>
              <a:buChar char="○"/>
              <a:defRPr sz="2000"/>
            </a:lvl5pPr>
            <a:lvl6pPr marL="2743200" lvl="5" indent="-355600">
              <a:spcBef>
                <a:spcPts val="0"/>
              </a:spcBef>
              <a:spcAft>
                <a:spcPts val="0"/>
              </a:spcAft>
              <a:buSzPts val="2000"/>
              <a:buChar char="■"/>
              <a:defRPr sz="2000"/>
            </a:lvl6pPr>
            <a:lvl7pPr marL="3200400" lvl="6" indent="-355600">
              <a:spcBef>
                <a:spcPts val="0"/>
              </a:spcBef>
              <a:spcAft>
                <a:spcPts val="0"/>
              </a:spcAft>
              <a:buSzPts val="2000"/>
              <a:buChar char="●"/>
              <a:defRPr sz="2000"/>
            </a:lvl7pPr>
            <a:lvl8pPr marL="3657600" lvl="7" indent="-355600">
              <a:spcBef>
                <a:spcPts val="0"/>
              </a:spcBef>
              <a:spcAft>
                <a:spcPts val="0"/>
              </a:spcAft>
              <a:buSzPts val="2000"/>
              <a:buChar char="○"/>
              <a:defRPr sz="2000"/>
            </a:lvl8pPr>
            <a:lvl9pPr marL="4114800" lvl="8" indent="-355600">
              <a:spcBef>
                <a:spcPts val="0"/>
              </a:spcBef>
              <a:spcAft>
                <a:spcPts val="0"/>
              </a:spcAft>
              <a:buSzPts val="2000"/>
              <a:buChar char="■"/>
              <a:defRPr sz="20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12708687" y="9326434"/>
            <a:ext cx="822900" cy="787200"/>
          </a:xfrm>
          <a:prstGeom prst="rect">
            <a:avLst/>
          </a:prstGeom>
        </p:spPr>
        <p:txBody>
          <a:bodyPr spcFirstLastPara="1" wrap="square" lIns="152375" tIns="152375" rIns="152375" bIns="15237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ko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735375" y="900300"/>
            <a:ext cx="9551700" cy="8181600"/>
          </a:xfrm>
          <a:prstGeom prst="rect">
            <a:avLst/>
          </a:prstGeom>
        </p:spPr>
        <p:txBody>
          <a:bodyPr spcFirstLastPara="1" wrap="square" lIns="152375" tIns="152375" rIns="152375" bIns="15237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1pPr>
            <a:lvl2pPr lvl="1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2pPr>
            <a:lvl3pPr lvl="2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3pPr>
            <a:lvl4pPr lvl="3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4pPr>
            <a:lvl5pPr lvl="4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5pPr>
            <a:lvl6pPr lvl="5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6pPr>
            <a:lvl7pPr lvl="6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7pPr>
            <a:lvl8pPr lvl="7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8pPr>
            <a:lvl9pPr lvl="8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12708687" y="9326434"/>
            <a:ext cx="822900" cy="787200"/>
          </a:xfrm>
          <a:prstGeom prst="rect">
            <a:avLst/>
          </a:prstGeom>
        </p:spPr>
        <p:txBody>
          <a:bodyPr spcFirstLastPara="1" wrap="square" lIns="152375" tIns="152375" rIns="152375" bIns="15237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ko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6858000" y="-250"/>
            <a:ext cx="6858000" cy="10287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152375" tIns="152375" rIns="152375" bIns="15237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398250" y="2466350"/>
            <a:ext cx="6067800" cy="2964600"/>
          </a:xfrm>
          <a:prstGeom prst="rect">
            <a:avLst/>
          </a:prstGeom>
        </p:spPr>
        <p:txBody>
          <a:bodyPr spcFirstLastPara="1" wrap="square" lIns="152375" tIns="152375" rIns="152375" bIns="15237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7000"/>
              <a:buNone/>
              <a:defRPr sz="7000"/>
            </a:lvl1pPr>
            <a:lvl2pPr lvl="1" algn="ctr">
              <a:spcBef>
                <a:spcPts val="0"/>
              </a:spcBef>
              <a:spcAft>
                <a:spcPts val="0"/>
              </a:spcAft>
              <a:buSzPts val="7000"/>
              <a:buNone/>
              <a:defRPr sz="7000"/>
            </a:lvl2pPr>
            <a:lvl3pPr lvl="2" algn="ctr">
              <a:spcBef>
                <a:spcPts val="0"/>
              </a:spcBef>
              <a:spcAft>
                <a:spcPts val="0"/>
              </a:spcAft>
              <a:buSzPts val="7000"/>
              <a:buNone/>
              <a:defRPr sz="7000"/>
            </a:lvl3pPr>
            <a:lvl4pPr lvl="3" algn="ctr">
              <a:spcBef>
                <a:spcPts val="0"/>
              </a:spcBef>
              <a:spcAft>
                <a:spcPts val="0"/>
              </a:spcAft>
              <a:buSzPts val="7000"/>
              <a:buNone/>
              <a:defRPr sz="7000"/>
            </a:lvl4pPr>
            <a:lvl5pPr lvl="4" algn="ctr">
              <a:spcBef>
                <a:spcPts val="0"/>
              </a:spcBef>
              <a:spcAft>
                <a:spcPts val="0"/>
              </a:spcAft>
              <a:buSzPts val="7000"/>
              <a:buNone/>
              <a:defRPr sz="7000"/>
            </a:lvl5pPr>
            <a:lvl6pPr lvl="5" algn="ctr">
              <a:spcBef>
                <a:spcPts val="0"/>
              </a:spcBef>
              <a:spcAft>
                <a:spcPts val="0"/>
              </a:spcAft>
              <a:buSzPts val="7000"/>
              <a:buNone/>
              <a:defRPr sz="7000"/>
            </a:lvl6pPr>
            <a:lvl7pPr lvl="6" algn="ctr">
              <a:spcBef>
                <a:spcPts val="0"/>
              </a:spcBef>
              <a:spcAft>
                <a:spcPts val="0"/>
              </a:spcAft>
              <a:buSzPts val="7000"/>
              <a:buNone/>
              <a:defRPr sz="7000"/>
            </a:lvl7pPr>
            <a:lvl8pPr lvl="7" algn="ctr">
              <a:spcBef>
                <a:spcPts val="0"/>
              </a:spcBef>
              <a:spcAft>
                <a:spcPts val="0"/>
              </a:spcAft>
              <a:buSzPts val="7000"/>
              <a:buNone/>
              <a:defRPr sz="7000"/>
            </a:lvl8pPr>
            <a:lvl9pPr lvl="8" algn="ctr">
              <a:spcBef>
                <a:spcPts val="0"/>
              </a:spcBef>
              <a:spcAft>
                <a:spcPts val="0"/>
              </a:spcAft>
              <a:buSzPts val="7000"/>
              <a:buNone/>
              <a:defRPr sz="70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398250" y="5606150"/>
            <a:ext cx="6067800" cy="2470200"/>
          </a:xfrm>
          <a:prstGeom prst="rect">
            <a:avLst/>
          </a:prstGeom>
        </p:spPr>
        <p:txBody>
          <a:bodyPr spcFirstLastPara="1" wrap="square" lIns="152375" tIns="152375" rIns="152375" bIns="15237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7409250" y="1448150"/>
            <a:ext cx="5755500" cy="7390200"/>
          </a:xfrm>
          <a:prstGeom prst="rect">
            <a:avLst/>
          </a:prstGeom>
        </p:spPr>
        <p:txBody>
          <a:bodyPr spcFirstLastPara="1" wrap="square" lIns="152375" tIns="152375" rIns="152375" bIns="152375" anchor="ctr" anchorCtr="0">
            <a:normAutofit/>
          </a:bodyPr>
          <a:lstStyle>
            <a:lvl1pPr marL="457200" lvl="0" indent="-419100">
              <a:spcBef>
                <a:spcPts val="0"/>
              </a:spcBef>
              <a:spcAft>
                <a:spcPts val="0"/>
              </a:spcAft>
              <a:buSzPts val="3000"/>
              <a:buChar char="●"/>
              <a:defRPr/>
            </a:lvl1pPr>
            <a:lvl2pPr marL="914400" lvl="1" indent="-374650">
              <a:spcBef>
                <a:spcPts val="0"/>
              </a:spcBef>
              <a:spcAft>
                <a:spcPts val="0"/>
              </a:spcAft>
              <a:buSzPts val="2300"/>
              <a:buChar char="○"/>
              <a:defRPr/>
            </a:lvl2pPr>
            <a:lvl3pPr marL="1371600" lvl="2" indent="-374650">
              <a:spcBef>
                <a:spcPts val="0"/>
              </a:spcBef>
              <a:spcAft>
                <a:spcPts val="0"/>
              </a:spcAft>
              <a:buSzPts val="2300"/>
              <a:buChar char="■"/>
              <a:defRPr/>
            </a:lvl3pPr>
            <a:lvl4pPr marL="1828800" lvl="3" indent="-374650">
              <a:spcBef>
                <a:spcPts val="0"/>
              </a:spcBef>
              <a:spcAft>
                <a:spcPts val="0"/>
              </a:spcAft>
              <a:buSzPts val="2300"/>
              <a:buChar char="●"/>
              <a:defRPr/>
            </a:lvl4pPr>
            <a:lvl5pPr marL="2286000" lvl="4" indent="-374650">
              <a:spcBef>
                <a:spcPts val="0"/>
              </a:spcBef>
              <a:spcAft>
                <a:spcPts val="0"/>
              </a:spcAft>
              <a:buSzPts val="2300"/>
              <a:buChar char="○"/>
              <a:defRPr/>
            </a:lvl5pPr>
            <a:lvl6pPr marL="2743200" lvl="5" indent="-374650">
              <a:spcBef>
                <a:spcPts val="0"/>
              </a:spcBef>
              <a:spcAft>
                <a:spcPts val="0"/>
              </a:spcAft>
              <a:buSzPts val="2300"/>
              <a:buChar char="■"/>
              <a:defRPr/>
            </a:lvl6pPr>
            <a:lvl7pPr marL="3200400" lvl="6" indent="-374650">
              <a:spcBef>
                <a:spcPts val="0"/>
              </a:spcBef>
              <a:spcAft>
                <a:spcPts val="0"/>
              </a:spcAft>
              <a:buSzPts val="2300"/>
              <a:buChar char="●"/>
              <a:defRPr/>
            </a:lvl7pPr>
            <a:lvl8pPr marL="3657600" lvl="7" indent="-374650">
              <a:spcBef>
                <a:spcPts val="0"/>
              </a:spcBef>
              <a:spcAft>
                <a:spcPts val="0"/>
              </a:spcAft>
              <a:buSzPts val="2300"/>
              <a:buChar char="○"/>
              <a:defRPr/>
            </a:lvl8pPr>
            <a:lvl9pPr marL="4114800" lvl="8" indent="-374650">
              <a:spcBef>
                <a:spcPts val="0"/>
              </a:spcBef>
              <a:spcAft>
                <a:spcPts val="0"/>
              </a:spcAft>
              <a:buSzPts val="23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12708687" y="9326434"/>
            <a:ext cx="822900" cy="787200"/>
          </a:xfrm>
          <a:prstGeom prst="rect">
            <a:avLst/>
          </a:prstGeom>
        </p:spPr>
        <p:txBody>
          <a:bodyPr spcFirstLastPara="1" wrap="square" lIns="152375" tIns="152375" rIns="152375" bIns="15237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ko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467550" y="8461150"/>
            <a:ext cx="8998200" cy="1210200"/>
          </a:xfrm>
          <a:prstGeom prst="rect">
            <a:avLst/>
          </a:prstGeom>
        </p:spPr>
        <p:txBody>
          <a:bodyPr spcFirstLastPara="1" wrap="square" lIns="152375" tIns="152375" rIns="152375" bIns="15237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12708687" y="9326434"/>
            <a:ext cx="822900" cy="787200"/>
          </a:xfrm>
          <a:prstGeom prst="rect">
            <a:avLst/>
          </a:prstGeom>
        </p:spPr>
        <p:txBody>
          <a:bodyPr spcFirstLastPara="1" wrap="square" lIns="152375" tIns="152375" rIns="152375" bIns="15237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ko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467550" y="890050"/>
            <a:ext cx="12780900" cy="1145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52375" tIns="152375" rIns="152375" bIns="15237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700"/>
              <a:buNone/>
              <a:defRPr sz="47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700"/>
              <a:buNone/>
              <a:defRPr sz="47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700"/>
              <a:buNone/>
              <a:defRPr sz="47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700"/>
              <a:buNone/>
              <a:defRPr sz="47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700"/>
              <a:buNone/>
              <a:defRPr sz="47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700"/>
              <a:buNone/>
              <a:defRPr sz="47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700"/>
              <a:buNone/>
              <a:defRPr sz="47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700"/>
              <a:buNone/>
              <a:defRPr sz="47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700"/>
              <a:buNone/>
              <a:defRPr sz="47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467550" y="2304950"/>
            <a:ext cx="12780900" cy="6832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52375" tIns="152375" rIns="152375" bIns="152375" anchor="t" anchorCtr="0">
            <a:normAutofit/>
          </a:bodyPr>
          <a:lstStyle>
            <a:lvl1pPr marL="457200" lvl="0" indent="-4191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Char char="●"/>
              <a:defRPr sz="3000">
                <a:solidFill>
                  <a:schemeClr val="dk2"/>
                </a:solidFill>
              </a:defRPr>
            </a:lvl1pPr>
            <a:lvl2pPr marL="914400" lvl="1" indent="-3746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300"/>
              <a:buChar char="○"/>
              <a:defRPr sz="2300">
                <a:solidFill>
                  <a:schemeClr val="dk2"/>
                </a:solidFill>
              </a:defRPr>
            </a:lvl2pPr>
            <a:lvl3pPr marL="1371600" lvl="2" indent="-3746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300"/>
              <a:buChar char="■"/>
              <a:defRPr sz="2300">
                <a:solidFill>
                  <a:schemeClr val="dk2"/>
                </a:solidFill>
              </a:defRPr>
            </a:lvl3pPr>
            <a:lvl4pPr marL="1828800" lvl="3" indent="-3746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300"/>
              <a:buChar char="●"/>
              <a:defRPr sz="2300">
                <a:solidFill>
                  <a:schemeClr val="dk2"/>
                </a:solidFill>
              </a:defRPr>
            </a:lvl4pPr>
            <a:lvl5pPr marL="2286000" lvl="4" indent="-3746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300"/>
              <a:buChar char="○"/>
              <a:defRPr sz="2300">
                <a:solidFill>
                  <a:schemeClr val="dk2"/>
                </a:solidFill>
              </a:defRPr>
            </a:lvl5pPr>
            <a:lvl6pPr marL="2743200" lvl="5" indent="-3746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300"/>
              <a:buChar char="■"/>
              <a:defRPr sz="2300">
                <a:solidFill>
                  <a:schemeClr val="dk2"/>
                </a:solidFill>
              </a:defRPr>
            </a:lvl6pPr>
            <a:lvl7pPr marL="3200400" lvl="6" indent="-3746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300"/>
              <a:buChar char="●"/>
              <a:defRPr sz="2300">
                <a:solidFill>
                  <a:schemeClr val="dk2"/>
                </a:solidFill>
              </a:defRPr>
            </a:lvl7pPr>
            <a:lvl8pPr marL="3657600" lvl="7" indent="-3746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300"/>
              <a:buChar char="○"/>
              <a:defRPr sz="2300">
                <a:solidFill>
                  <a:schemeClr val="dk2"/>
                </a:solidFill>
              </a:defRPr>
            </a:lvl8pPr>
            <a:lvl9pPr marL="4114800" lvl="8" indent="-3746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300"/>
              <a:buChar char="■"/>
              <a:defRPr sz="23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12708687" y="9326434"/>
            <a:ext cx="822900" cy="78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52375" tIns="152375" rIns="152375" bIns="152375" anchor="ctr" anchorCtr="0">
            <a:normAutofit/>
          </a:bodyPr>
          <a:lstStyle>
            <a:lvl1pPr lvl="0" algn="r">
              <a:buNone/>
              <a:defRPr sz="1700">
                <a:solidFill>
                  <a:schemeClr val="dk2"/>
                </a:solidFill>
              </a:defRPr>
            </a:lvl1pPr>
            <a:lvl2pPr lvl="1" algn="r">
              <a:buNone/>
              <a:defRPr sz="1700">
                <a:solidFill>
                  <a:schemeClr val="dk2"/>
                </a:solidFill>
              </a:defRPr>
            </a:lvl2pPr>
            <a:lvl3pPr lvl="2" algn="r">
              <a:buNone/>
              <a:defRPr sz="1700">
                <a:solidFill>
                  <a:schemeClr val="dk2"/>
                </a:solidFill>
              </a:defRPr>
            </a:lvl3pPr>
            <a:lvl4pPr lvl="3" algn="r">
              <a:buNone/>
              <a:defRPr sz="1700">
                <a:solidFill>
                  <a:schemeClr val="dk2"/>
                </a:solidFill>
              </a:defRPr>
            </a:lvl4pPr>
            <a:lvl5pPr lvl="4" algn="r">
              <a:buNone/>
              <a:defRPr sz="1700">
                <a:solidFill>
                  <a:schemeClr val="dk2"/>
                </a:solidFill>
              </a:defRPr>
            </a:lvl5pPr>
            <a:lvl6pPr lvl="5" algn="r">
              <a:buNone/>
              <a:defRPr sz="1700">
                <a:solidFill>
                  <a:schemeClr val="dk2"/>
                </a:solidFill>
              </a:defRPr>
            </a:lvl6pPr>
            <a:lvl7pPr lvl="6" algn="r">
              <a:buNone/>
              <a:defRPr sz="1700">
                <a:solidFill>
                  <a:schemeClr val="dk2"/>
                </a:solidFill>
              </a:defRPr>
            </a:lvl7pPr>
            <a:lvl8pPr lvl="7" algn="r">
              <a:buNone/>
              <a:defRPr sz="1700">
                <a:solidFill>
                  <a:schemeClr val="dk2"/>
                </a:solidFill>
              </a:defRPr>
            </a:lvl8pPr>
            <a:lvl9pPr lvl="8" algn="r">
              <a:buNone/>
              <a:defRPr sz="17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ko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13716000" cy="10287000"/>
          </a:xfrm>
          <a:prstGeom prst="rect">
            <a:avLst/>
          </a:prstGeom>
          <a:noFill/>
          <a:ln>
            <a:noFill/>
          </a:ln>
        </p:spPr>
      </p:pic>
      <p:sp>
        <p:nvSpPr>
          <p:cNvPr id="55" name="Google Shape;55;p13"/>
          <p:cNvSpPr txBox="1"/>
          <p:nvPr/>
        </p:nvSpPr>
        <p:spPr>
          <a:xfrm>
            <a:off x="1787696" y="6635416"/>
            <a:ext cx="3443100" cy="10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ko" sz="5700" dirty="0">
                <a:solidFill>
                  <a:srgbClr val="34C5F0"/>
                </a:solidFill>
                <a:latin typeface="Pretendard ExtraBold" panose="02000903000000020004" pitchFamily="50" charset="-127"/>
                <a:ea typeface="Pretendard ExtraBold" panose="02000903000000020004" pitchFamily="50" charset="-127"/>
                <a:cs typeface="Pretendard ExtraBold" panose="02000903000000020004" pitchFamily="50" charset="-127"/>
                <a:sym typeface="Noto Sans KR"/>
              </a:rPr>
              <a:t>7. </a:t>
            </a:r>
            <a:r>
              <a:rPr lang="en-US" altLang="ko" sz="5700" dirty="0">
                <a:solidFill>
                  <a:srgbClr val="34C5F0"/>
                </a:solidFill>
                <a:latin typeface="Pretendard ExtraBold" panose="02000903000000020004" pitchFamily="50" charset="-127"/>
                <a:ea typeface="Pretendard ExtraBold" panose="02000903000000020004" pitchFamily="50" charset="-127"/>
                <a:cs typeface="Pretendard ExtraBold" panose="02000903000000020004" pitchFamily="50" charset="-127"/>
                <a:sym typeface="Noto Sans KR"/>
              </a:rPr>
              <a:t>17</a:t>
            </a:r>
            <a:r>
              <a:rPr lang="ko" sz="5700" dirty="0">
                <a:solidFill>
                  <a:srgbClr val="34C5F0"/>
                </a:solidFill>
                <a:latin typeface="Pretendard ExtraBold" panose="02000903000000020004" pitchFamily="50" charset="-127"/>
                <a:ea typeface="Pretendard ExtraBold" panose="02000903000000020004" pitchFamily="50" charset="-127"/>
                <a:cs typeface="Pretendard ExtraBold" panose="02000903000000020004" pitchFamily="50" charset="-127"/>
                <a:sym typeface="Noto Sans KR"/>
              </a:rPr>
              <a:t> (</a:t>
            </a:r>
            <a:r>
              <a:rPr lang="ko-KR" altLang="en-US" sz="5700" dirty="0">
                <a:solidFill>
                  <a:srgbClr val="34C5F0"/>
                </a:solidFill>
                <a:latin typeface="Pretendard ExtraBold" panose="02000903000000020004" pitchFamily="50" charset="-127"/>
                <a:ea typeface="Pretendard ExtraBold" panose="02000903000000020004" pitchFamily="50" charset="-127"/>
                <a:cs typeface="Pretendard ExtraBold" panose="02000903000000020004" pitchFamily="50" charset="-127"/>
                <a:sym typeface="Noto Sans KR"/>
              </a:rPr>
              <a:t>월</a:t>
            </a:r>
            <a:r>
              <a:rPr lang="ko" sz="5700" dirty="0">
                <a:solidFill>
                  <a:srgbClr val="34C5F0"/>
                </a:solidFill>
                <a:latin typeface="Pretendard ExtraBold" panose="02000903000000020004" pitchFamily="50" charset="-127"/>
                <a:ea typeface="Pretendard ExtraBold" panose="02000903000000020004" pitchFamily="50" charset="-127"/>
                <a:cs typeface="Pretendard ExtraBold" panose="02000903000000020004" pitchFamily="50" charset="-127"/>
                <a:sym typeface="Noto Sans KR"/>
              </a:rPr>
              <a:t>)</a:t>
            </a:r>
            <a:endParaRPr sz="5700" dirty="0">
              <a:solidFill>
                <a:srgbClr val="34C5F0"/>
              </a:solidFill>
              <a:latin typeface="Pretendard ExtraBold" panose="02000903000000020004" pitchFamily="50" charset="-127"/>
              <a:ea typeface="Pretendard ExtraBold" panose="02000903000000020004" pitchFamily="50" charset="-127"/>
              <a:cs typeface="Pretendard ExtraBold" panose="02000903000000020004" pitchFamily="50" charset="-127"/>
              <a:sym typeface="Noto Sans KR"/>
            </a:endParaRPr>
          </a:p>
        </p:txBody>
      </p:sp>
      <p:sp>
        <p:nvSpPr>
          <p:cNvPr id="56" name="Google Shape;56;p13"/>
          <p:cNvSpPr txBox="1"/>
          <p:nvPr/>
        </p:nvSpPr>
        <p:spPr>
          <a:xfrm>
            <a:off x="8477962" y="6635416"/>
            <a:ext cx="3443100" cy="10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ko" sz="5700" dirty="0">
                <a:solidFill>
                  <a:srgbClr val="34C5F0"/>
                </a:solidFill>
                <a:latin typeface="Pretendard ExtraBold" panose="02000903000000020004" pitchFamily="50" charset="-127"/>
                <a:ea typeface="Pretendard ExtraBold" panose="02000903000000020004" pitchFamily="50" charset="-127"/>
                <a:cs typeface="Pretendard ExtraBold" panose="02000903000000020004" pitchFamily="50" charset="-127"/>
                <a:sym typeface="Noto Sans KR"/>
              </a:rPr>
              <a:t>7. </a:t>
            </a:r>
            <a:r>
              <a:rPr lang="en-US" altLang="ko" sz="5700" dirty="0">
                <a:solidFill>
                  <a:srgbClr val="34C5F0"/>
                </a:solidFill>
                <a:latin typeface="Pretendard ExtraBold" panose="02000903000000020004" pitchFamily="50" charset="-127"/>
                <a:ea typeface="Pretendard ExtraBold" panose="02000903000000020004" pitchFamily="50" charset="-127"/>
                <a:cs typeface="Pretendard ExtraBold" panose="02000903000000020004" pitchFamily="50" charset="-127"/>
                <a:sym typeface="Noto Sans KR"/>
              </a:rPr>
              <a:t>21</a:t>
            </a:r>
            <a:r>
              <a:rPr lang="ko" sz="5700" dirty="0">
                <a:solidFill>
                  <a:srgbClr val="34C5F0"/>
                </a:solidFill>
                <a:latin typeface="Pretendard ExtraBold" panose="02000903000000020004" pitchFamily="50" charset="-127"/>
                <a:ea typeface="Pretendard ExtraBold" panose="02000903000000020004" pitchFamily="50" charset="-127"/>
                <a:cs typeface="Pretendard ExtraBold" panose="02000903000000020004" pitchFamily="50" charset="-127"/>
                <a:sym typeface="Noto Sans KR"/>
              </a:rPr>
              <a:t> (</a:t>
            </a:r>
            <a:r>
              <a:rPr lang="ko-KR" altLang="en-US" sz="5700" dirty="0">
                <a:solidFill>
                  <a:srgbClr val="34C5F0"/>
                </a:solidFill>
                <a:latin typeface="Pretendard ExtraBold" panose="02000903000000020004" pitchFamily="50" charset="-127"/>
                <a:ea typeface="Pretendard ExtraBold" panose="02000903000000020004" pitchFamily="50" charset="-127"/>
                <a:cs typeface="Pretendard ExtraBold" panose="02000903000000020004" pitchFamily="50" charset="-127"/>
                <a:sym typeface="Noto Sans KR"/>
              </a:rPr>
              <a:t>금</a:t>
            </a:r>
            <a:r>
              <a:rPr lang="ko" sz="5700" dirty="0">
                <a:solidFill>
                  <a:srgbClr val="34C5F0"/>
                </a:solidFill>
                <a:latin typeface="Pretendard ExtraBold" panose="02000903000000020004" pitchFamily="50" charset="-127"/>
                <a:ea typeface="Pretendard ExtraBold" panose="02000903000000020004" pitchFamily="50" charset="-127"/>
                <a:cs typeface="Pretendard ExtraBold" panose="02000903000000020004" pitchFamily="50" charset="-127"/>
                <a:sym typeface="Noto Sans KR"/>
              </a:rPr>
              <a:t>)</a:t>
            </a:r>
            <a:endParaRPr sz="5700" dirty="0">
              <a:solidFill>
                <a:srgbClr val="34C5F0"/>
              </a:solidFill>
              <a:latin typeface="Pretendard ExtraBold" panose="02000903000000020004" pitchFamily="50" charset="-127"/>
              <a:ea typeface="Pretendard ExtraBold" panose="02000903000000020004" pitchFamily="50" charset="-127"/>
              <a:cs typeface="Pretendard ExtraBold" panose="02000903000000020004" pitchFamily="50" charset="-127"/>
              <a:sym typeface="Noto Sans KR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</Words>
  <Application>Microsoft Office PowerPoint</Application>
  <PresentationFormat>사용자 지정</PresentationFormat>
  <Paragraphs>2</Paragraphs>
  <Slides>1</Slides>
  <Notes>1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4" baseType="lpstr">
      <vt:lpstr>Pretendard ExtraBold</vt:lpstr>
      <vt:lpstr>Arial</vt:lpstr>
      <vt:lpstr>Simple Light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cp:lastModifiedBy>River Kim</cp:lastModifiedBy>
  <cp:revision>1</cp:revision>
  <dcterms:modified xsi:type="dcterms:W3CDTF">2023-06-23T04:37:03Z</dcterms:modified>
</cp:coreProperties>
</file>