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864475" cy="10058400"/>
  <p:notesSz cx="10058400" cy="7864475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87" d="100"/>
          <a:sy n="87" d="100"/>
        </p:scale>
        <p:origin x="26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3216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863840" cy="100584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B5B0595-A861-3FD1-1564-CA123AD8876F}"/>
              </a:ext>
            </a:extLst>
          </p:cNvPr>
          <p:cNvSpPr txBox="1"/>
          <p:nvPr/>
        </p:nvSpPr>
        <p:spPr>
          <a:xfrm>
            <a:off x="2527269" y="2524463"/>
            <a:ext cx="2787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>
                <a:solidFill>
                  <a:schemeClr val="bg1"/>
                </a:solidFill>
              </a:rPr>
              <a:t>변경문구</a:t>
            </a:r>
            <a:r>
              <a:rPr lang="en-US" altLang="ko-KR" b="1" dirty="0">
                <a:solidFill>
                  <a:schemeClr val="bg1"/>
                </a:solidFill>
              </a:rPr>
              <a:t>-1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2062F7-A413-A512-57C2-5DCBE7BC280B}"/>
              </a:ext>
            </a:extLst>
          </p:cNvPr>
          <p:cNvSpPr txBox="1"/>
          <p:nvPr/>
        </p:nvSpPr>
        <p:spPr>
          <a:xfrm>
            <a:off x="2037018" y="7931908"/>
            <a:ext cx="12460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b="1">
                <a:solidFill>
                  <a:schemeClr val="bg1"/>
                </a:solidFill>
              </a:rPr>
              <a:t>추석연휴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6" name="타원 5">
            <a:extLst>
              <a:ext uri="{FF2B5EF4-FFF2-40B4-BE49-F238E27FC236}">
                <a16:creationId xmlns:a16="http://schemas.microsoft.com/office/drawing/2014/main" id="{CCB6D579-C8F5-223C-F2F8-9BD82A28740E}"/>
              </a:ext>
            </a:extLst>
          </p:cNvPr>
          <p:cNvSpPr/>
          <p:nvPr/>
        </p:nvSpPr>
        <p:spPr>
          <a:xfrm>
            <a:off x="4563558" y="7371686"/>
            <a:ext cx="405052" cy="405052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FEC42E-497E-3414-3E7A-2003121FDFA9}"/>
              </a:ext>
            </a:extLst>
          </p:cNvPr>
          <p:cNvSpPr txBox="1"/>
          <p:nvPr/>
        </p:nvSpPr>
        <p:spPr>
          <a:xfrm>
            <a:off x="3947344" y="7921561"/>
            <a:ext cx="17601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00" b="1" dirty="0">
                <a:solidFill>
                  <a:schemeClr val="bg1"/>
                </a:solidFill>
                <a:latin typeface="+mj-ea"/>
                <a:ea typeface="+mj-ea"/>
              </a:rPr>
              <a:t>일정조정</a:t>
            </a:r>
            <a:r>
              <a:rPr lang="en-US" altLang="ko-KR" sz="1000" b="1" dirty="0">
                <a:solidFill>
                  <a:schemeClr val="bg1"/>
                </a:solidFill>
                <a:latin typeface="+mj-ea"/>
                <a:ea typeface="+mj-ea"/>
              </a:rPr>
              <a:t>-1</a:t>
            </a:r>
            <a:endParaRPr lang="ko-KR" altLang="en-US" sz="1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" name="타원 7">
            <a:extLst>
              <a:ext uri="{FF2B5EF4-FFF2-40B4-BE49-F238E27FC236}">
                <a16:creationId xmlns:a16="http://schemas.microsoft.com/office/drawing/2014/main" id="{EA8187FE-3A52-CB84-EE3B-8729E8AD3481}"/>
              </a:ext>
            </a:extLst>
          </p:cNvPr>
          <p:cNvSpPr/>
          <p:nvPr/>
        </p:nvSpPr>
        <p:spPr>
          <a:xfrm>
            <a:off x="5425994" y="8241958"/>
            <a:ext cx="405052" cy="405052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061A1A1-154E-0C74-6A4C-0E0BF0E71137}"/>
              </a:ext>
            </a:extLst>
          </p:cNvPr>
          <p:cNvSpPr txBox="1"/>
          <p:nvPr/>
        </p:nvSpPr>
        <p:spPr>
          <a:xfrm>
            <a:off x="4777101" y="8712616"/>
            <a:ext cx="17601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00" b="1" dirty="0">
                <a:solidFill>
                  <a:schemeClr val="bg1"/>
                </a:solidFill>
                <a:latin typeface="+mj-ea"/>
                <a:ea typeface="+mj-ea"/>
              </a:rPr>
              <a:t>일정조정</a:t>
            </a:r>
            <a:r>
              <a:rPr lang="en-US" altLang="ko-KR" sz="1000" b="1" dirty="0">
                <a:solidFill>
                  <a:schemeClr val="bg1"/>
                </a:solidFill>
                <a:latin typeface="+mj-ea"/>
                <a:ea typeface="+mj-ea"/>
              </a:rPr>
              <a:t>-2</a:t>
            </a:r>
            <a:endParaRPr lang="ko-KR" altLang="en-US" sz="1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11</Words>
  <Application>Microsoft Office PowerPoint</Application>
  <PresentationFormat>사용자 지정</PresentationFormat>
  <Paragraphs>5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1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3" baseType="lpstr">
      <vt:lpstr>Arial</vt:lpstr>
      <vt:lpstr>Office Theme</vt:lpstr>
      <vt:lpstr>PowerPoint 프레젠테이션</vt:lpstr>
    </vt:vector>
  </TitlesOfParts>
  <Company>mangoboard.net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제목을 입력하세요</dc:title>
  <dc:subject>Presentation</dc:subject>
  <dc:creator>mangoboard.net_41453064</dc:creator>
  <cp:lastModifiedBy>Yeonsei Kang</cp:lastModifiedBy>
  <cp:revision>2</cp:revision>
  <dcterms:created xsi:type="dcterms:W3CDTF">2024-08-30T07:33:18Z</dcterms:created>
  <dcterms:modified xsi:type="dcterms:W3CDTF">2024-08-30T07:38:49Z</dcterms:modified>
</cp:coreProperties>
</file>